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4"/>
  </p:sldMasterIdLst>
  <p:notesMasterIdLst>
    <p:notesMasterId r:id="rId67"/>
  </p:notesMasterIdLst>
  <p:handoutMasterIdLst>
    <p:handoutMasterId r:id="rId68"/>
  </p:handoutMasterIdLst>
  <p:sldIdLst>
    <p:sldId id="258" r:id="rId5"/>
    <p:sldId id="302" r:id="rId6"/>
    <p:sldId id="324" r:id="rId7"/>
    <p:sldId id="257" r:id="rId8"/>
    <p:sldId id="259" r:id="rId9"/>
    <p:sldId id="260" r:id="rId10"/>
    <p:sldId id="263" r:id="rId11"/>
    <p:sldId id="264" r:id="rId12"/>
    <p:sldId id="267" r:id="rId13"/>
    <p:sldId id="265" r:id="rId14"/>
    <p:sldId id="268" r:id="rId15"/>
    <p:sldId id="269" r:id="rId16"/>
    <p:sldId id="272" r:id="rId17"/>
    <p:sldId id="270" r:id="rId18"/>
    <p:sldId id="305" r:id="rId19"/>
    <p:sldId id="271" r:id="rId20"/>
    <p:sldId id="300" r:id="rId21"/>
    <p:sldId id="301" r:id="rId22"/>
    <p:sldId id="297" r:id="rId23"/>
    <p:sldId id="304" r:id="rId24"/>
    <p:sldId id="303" r:id="rId25"/>
    <p:sldId id="299" r:id="rId26"/>
    <p:sldId id="298" r:id="rId27"/>
    <p:sldId id="296" r:id="rId28"/>
    <p:sldId id="277" r:id="rId29"/>
    <p:sldId id="273" r:id="rId30"/>
    <p:sldId id="274" r:id="rId31"/>
    <p:sldId id="275" r:id="rId32"/>
    <p:sldId id="307" r:id="rId33"/>
    <p:sldId id="276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306" r:id="rId47"/>
    <p:sldId id="290" r:id="rId48"/>
    <p:sldId id="291" r:id="rId49"/>
    <p:sldId id="292" r:id="rId50"/>
    <p:sldId id="294" r:id="rId51"/>
    <p:sldId id="293" r:id="rId52"/>
    <p:sldId id="312" r:id="rId53"/>
    <p:sldId id="308" r:id="rId54"/>
    <p:sldId id="309" r:id="rId55"/>
    <p:sldId id="310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2" r:id="rId64"/>
    <p:sldId id="323" r:id="rId65"/>
    <p:sldId id="321" r:id="rId6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F2"/>
    <a:srgbClr val="FF0000"/>
    <a:srgbClr val="0874B4"/>
    <a:srgbClr val="58585A"/>
    <a:srgbClr val="327ABD"/>
    <a:srgbClr val="CEB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C2292-41AC-447B-BA02-B090BDF4560A}" v="56" dt="2025-03-21T13:30:00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94648"/>
  </p:normalViewPr>
  <p:slideViewPr>
    <p:cSldViewPr snapToGrid="0">
      <p:cViewPr varScale="1">
        <p:scale>
          <a:sx n="78" d="100"/>
          <a:sy n="78" d="100"/>
        </p:scale>
        <p:origin x="1088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 largiader" userId="f775bd6727b3df46" providerId="LiveId" clId="{616C2292-41AC-447B-BA02-B090BDF4560A}"/>
    <pc:docChg chg="undo custSel addSld delSld modSld sldOrd">
      <pc:chgData name="leo largiader" userId="f775bd6727b3df46" providerId="LiveId" clId="{616C2292-41AC-447B-BA02-B090BDF4560A}" dt="2025-03-21T13:31:04.698" v="3521" actId="14100"/>
      <pc:docMkLst>
        <pc:docMk/>
      </pc:docMkLst>
      <pc:sldChg chg="modSp mod">
        <pc:chgData name="leo largiader" userId="f775bd6727b3df46" providerId="LiveId" clId="{616C2292-41AC-447B-BA02-B090BDF4560A}" dt="2025-03-20T15:46:19.124" v="1035" actId="20577"/>
        <pc:sldMkLst>
          <pc:docMk/>
          <pc:sldMk cId="3171641473" sldId="257"/>
        </pc:sldMkLst>
        <pc:spChg chg="mod">
          <ac:chgData name="leo largiader" userId="f775bd6727b3df46" providerId="LiveId" clId="{616C2292-41AC-447B-BA02-B090BDF4560A}" dt="2025-03-20T15:46:19.124" v="1035" actId="20577"/>
          <ac:spMkLst>
            <pc:docMk/>
            <pc:sldMk cId="3171641473" sldId="257"/>
            <ac:spMk id="8" creationId="{6A584620-A427-131B-20E4-BCCDFE396CFF}"/>
          </ac:spMkLst>
        </pc:spChg>
        <pc:spChg chg="mod">
          <ac:chgData name="leo largiader" userId="f775bd6727b3df46" providerId="LiveId" clId="{616C2292-41AC-447B-BA02-B090BDF4560A}" dt="2025-03-18T09:42:38.653" v="101" actId="113"/>
          <ac:spMkLst>
            <pc:docMk/>
            <pc:sldMk cId="3171641473" sldId="257"/>
            <ac:spMk id="9" creationId="{BA4A7630-A756-768D-6134-B8438EF30FEC}"/>
          </ac:spMkLst>
        </pc:spChg>
      </pc:sldChg>
      <pc:sldChg chg="modSp mod">
        <pc:chgData name="leo largiader" userId="f775bd6727b3df46" providerId="LiveId" clId="{616C2292-41AC-447B-BA02-B090BDF4560A}" dt="2025-03-18T09:43:16.395" v="142" actId="20577"/>
        <pc:sldMkLst>
          <pc:docMk/>
          <pc:sldMk cId="1460460069" sldId="259"/>
        </pc:sldMkLst>
        <pc:spChg chg="mod">
          <ac:chgData name="leo largiader" userId="f775bd6727b3df46" providerId="LiveId" clId="{616C2292-41AC-447B-BA02-B090BDF4560A}" dt="2025-03-18T09:43:16.395" v="142" actId="20577"/>
          <ac:spMkLst>
            <pc:docMk/>
            <pc:sldMk cId="1460460069" sldId="259"/>
            <ac:spMk id="3" creationId="{6281061F-595C-CF7D-8349-7BEA6E2ABD5A}"/>
          </ac:spMkLst>
        </pc:spChg>
      </pc:sldChg>
      <pc:sldChg chg="modSp mod ord">
        <pc:chgData name="leo largiader" userId="f775bd6727b3df46" providerId="LiveId" clId="{616C2292-41AC-447B-BA02-B090BDF4560A}" dt="2025-03-20T15:45:14.228" v="1012"/>
        <pc:sldMkLst>
          <pc:docMk/>
          <pc:sldMk cId="2237438012" sldId="260"/>
        </pc:sldMkLst>
        <pc:spChg chg="mod">
          <ac:chgData name="leo largiader" userId="f775bd6727b3df46" providerId="LiveId" clId="{616C2292-41AC-447B-BA02-B090BDF4560A}" dt="2025-03-18T09:43:39.623" v="153" actId="20577"/>
          <ac:spMkLst>
            <pc:docMk/>
            <pc:sldMk cId="2237438012" sldId="260"/>
            <ac:spMk id="3" creationId="{257E680E-91A8-C4DD-D7AC-080293876A29}"/>
          </ac:spMkLst>
        </pc:spChg>
      </pc:sldChg>
      <pc:sldChg chg="modSp del mod ord">
        <pc:chgData name="leo largiader" userId="f775bd6727b3df46" providerId="LiveId" clId="{616C2292-41AC-447B-BA02-B090BDF4560A}" dt="2025-03-20T15:45:43.258" v="1018" actId="2696"/>
        <pc:sldMkLst>
          <pc:docMk/>
          <pc:sldMk cId="1668085953" sldId="261"/>
        </pc:sldMkLst>
        <pc:spChg chg="mod">
          <ac:chgData name="leo largiader" userId="f775bd6727b3df46" providerId="LiveId" clId="{616C2292-41AC-447B-BA02-B090BDF4560A}" dt="2025-03-20T15:45:37.554" v="1017" actId="1076"/>
          <ac:spMkLst>
            <pc:docMk/>
            <pc:sldMk cId="1668085953" sldId="261"/>
            <ac:spMk id="2" creationId="{DAB07461-7B28-994D-52B8-0FC0CBCA8B9B}"/>
          </ac:spMkLst>
        </pc:spChg>
        <pc:spChg chg="mod">
          <ac:chgData name="leo largiader" userId="f775bd6727b3df46" providerId="LiveId" clId="{616C2292-41AC-447B-BA02-B090BDF4560A}" dt="2025-03-18T09:43:09.279" v="141" actId="20577"/>
          <ac:spMkLst>
            <pc:docMk/>
            <pc:sldMk cId="1668085953" sldId="261"/>
            <ac:spMk id="3" creationId="{8F401612-A306-6C05-2778-BFF477ACD0B0}"/>
          </ac:spMkLst>
        </pc:spChg>
      </pc:sldChg>
      <pc:sldChg chg="modSp mod ord">
        <pc:chgData name="leo largiader" userId="f775bd6727b3df46" providerId="LiveId" clId="{616C2292-41AC-447B-BA02-B090BDF4560A}" dt="2025-03-20T15:50:51.202" v="1099" actId="20577"/>
        <pc:sldMkLst>
          <pc:docMk/>
          <pc:sldMk cId="3162730864" sldId="263"/>
        </pc:sldMkLst>
        <pc:spChg chg="mod">
          <ac:chgData name="leo largiader" userId="f775bd6727b3df46" providerId="LiveId" clId="{616C2292-41AC-447B-BA02-B090BDF4560A}" dt="2025-03-20T15:50:51.202" v="1099" actId="20577"/>
          <ac:spMkLst>
            <pc:docMk/>
            <pc:sldMk cId="3162730864" sldId="263"/>
            <ac:spMk id="2" creationId="{E1BF46FD-A77F-D926-4C22-5571F317B7CF}"/>
          </ac:spMkLst>
        </pc:spChg>
        <pc:spChg chg="mod">
          <ac:chgData name="leo largiader" userId="f775bd6727b3df46" providerId="LiveId" clId="{616C2292-41AC-447B-BA02-B090BDF4560A}" dt="2025-03-18T09:43:35.244" v="148" actId="20577"/>
          <ac:spMkLst>
            <pc:docMk/>
            <pc:sldMk cId="3162730864" sldId="263"/>
            <ac:spMk id="3" creationId="{257E680E-91A8-C4DD-D7AC-080293876A29}"/>
          </ac:spMkLst>
        </pc:spChg>
      </pc:sldChg>
      <pc:sldChg chg="modSp mod">
        <pc:chgData name="leo largiader" userId="f775bd6727b3df46" providerId="LiveId" clId="{616C2292-41AC-447B-BA02-B090BDF4560A}" dt="2025-03-18T10:00:20.380" v="494" actId="20577"/>
        <pc:sldMkLst>
          <pc:docMk/>
          <pc:sldMk cId="1763987797" sldId="264"/>
        </pc:sldMkLst>
        <pc:spChg chg="mod">
          <ac:chgData name="leo largiader" userId="f775bd6727b3df46" providerId="LiveId" clId="{616C2292-41AC-447B-BA02-B090BDF4560A}" dt="2025-03-18T09:54:51.028" v="277" actId="1076"/>
          <ac:spMkLst>
            <pc:docMk/>
            <pc:sldMk cId="1763987797" sldId="264"/>
            <ac:spMk id="2" creationId="{9701464B-7938-115C-F9D8-A14DEE6DB5E0}"/>
          </ac:spMkLst>
        </pc:spChg>
        <pc:spChg chg="mod">
          <ac:chgData name="leo largiader" userId="f775bd6727b3df46" providerId="LiveId" clId="{616C2292-41AC-447B-BA02-B090BDF4560A}" dt="2025-03-18T10:00:20.380" v="494" actId="20577"/>
          <ac:spMkLst>
            <pc:docMk/>
            <pc:sldMk cId="1763987797" sldId="264"/>
            <ac:spMk id="3" creationId="{8FAA62F5-4DFE-BA88-606D-6B8BE562456B}"/>
          </ac:spMkLst>
        </pc:spChg>
        <pc:picChg chg="mod">
          <ac:chgData name="leo largiader" userId="f775bd6727b3df46" providerId="LiveId" clId="{616C2292-41AC-447B-BA02-B090BDF4560A}" dt="2025-03-18T09:54:55.018" v="278" actId="1076"/>
          <ac:picMkLst>
            <pc:docMk/>
            <pc:sldMk cId="1763987797" sldId="264"/>
            <ac:picMk id="7" creationId="{873E2C69-52A2-F0DB-95A2-177F6D96F515}"/>
          </ac:picMkLst>
        </pc:picChg>
      </pc:sldChg>
      <pc:sldChg chg="modSp mod">
        <pc:chgData name="leo largiader" userId="f775bd6727b3df46" providerId="LiveId" clId="{616C2292-41AC-447B-BA02-B090BDF4560A}" dt="2025-03-21T11:14:09.818" v="3484" actId="27636"/>
        <pc:sldMkLst>
          <pc:docMk/>
          <pc:sldMk cId="507712519" sldId="265"/>
        </pc:sldMkLst>
        <pc:spChg chg="mod">
          <ac:chgData name="leo largiader" userId="f775bd6727b3df46" providerId="LiveId" clId="{616C2292-41AC-447B-BA02-B090BDF4560A}" dt="2025-03-18T09:55:43.955" v="311" actId="1076"/>
          <ac:spMkLst>
            <pc:docMk/>
            <pc:sldMk cId="507712519" sldId="265"/>
            <ac:spMk id="2" creationId="{191E4A58-850C-1FC5-1CD5-8DCDF2771CA8}"/>
          </ac:spMkLst>
        </pc:spChg>
        <pc:spChg chg="mod">
          <ac:chgData name="leo largiader" userId="f775bd6727b3df46" providerId="LiveId" clId="{616C2292-41AC-447B-BA02-B090BDF4560A}" dt="2025-03-21T11:14:09.818" v="3484" actId="27636"/>
          <ac:spMkLst>
            <pc:docMk/>
            <pc:sldMk cId="507712519" sldId="265"/>
            <ac:spMk id="3" creationId="{7FC1F16C-0747-FCE8-85AA-031CF8E35B59}"/>
          </ac:spMkLst>
        </pc:spChg>
      </pc:sldChg>
      <pc:sldChg chg="del">
        <pc:chgData name="leo largiader" userId="f775bd6727b3df46" providerId="LiveId" clId="{616C2292-41AC-447B-BA02-B090BDF4560A}" dt="2025-03-20T16:16:42.548" v="1177" actId="2696"/>
        <pc:sldMkLst>
          <pc:docMk/>
          <pc:sldMk cId="348152644" sldId="266"/>
        </pc:sldMkLst>
      </pc:sldChg>
      <pc:sldChg chg="modSp mod">
        <pc:chgData name="leo largiader" userId="f775bd6727b3df46" providerId="LiveId" clId="{616C2292-41AC-447B-BA02-B090BDF4560A}" dt="2025-03-18T09:45:56.442" v="168" actId="113"/>
        <pc:sldMkLst>
          <pc:docMk/>
          <pc:sldMk cId="3877571155" sldId="267"/>
        </pc:sldMkLst>
        <pc:spChg chg="mod">
          <ac:chgData name="leo largiader" userId="f775bd6727b3df46" providerId="LiveId" clId="{616C2292-41AC-447B-BA02-B090BDF4560A}" dt="2025-03-18T09:45:56.442" v="168" actId="113"/>
          <ac:spMkLst>
            <pc:docMk/>
            <pc:sldMk cId="3877571155" sldId="267"/>
            <ac:spMk id="3" creationId="{C45B8E0E-A740-8883-BC36-636E204DA12D}"/>
          </ac:spMkLst>
        </pc:spChg>
      </pc:sldChg>
      <pc:sldChg chg="modSp mod">
        <pc:chgData name="leo largiader" userId="f775bd6727b3df46" providerId="LiveId" clId="{616C2292-41AC-447B-BA02-B090BDF4560A}" dt="2025-03-20T15:58:25.571" v="1140" actId="20577"/>
        <pc:sldMkLst>
          <pc:docMk/>
          <pc:sldMk cId="2646310277" sldId="268"/>
        </pc:sldMkLst>
        <pc:spChg chg="mod">
          <ac:chgData name="leo largiader" userId="f775bd6727b3df46" providerId="LiveId" clId="{616C2292-41AC-447B-BA02-B090BDF4560A}" dt="2025-03-20T15:58:25.571" v="1140" actId="20577"/>
          <ac:spMkLst>
            <pc:docMk/>
            <pc:sldMk cId="2646310277" sldId="268"/>
            <ac:spMk id="2" creationId="{18448EB8-285A-EC17-C2EA-B2F1A7AEA8B0}"/>
          </ac:spMkLst>
        </pc:spChg>
        <pc:spChg chg="mod">
          <ac:chgData name="leo largiader" userId="f775bd6727b3df46" providerId="LiveId" clId="{616C2292-41AC-447B-BA02-B090BDF4560A}" dt="2025-03-20T15:58:07.705" v="1133" actId="20577"/>
          <ac:spMkLst>
            <pc:docMk/>
            <pc:sldMk cId="2646310277" sldId="268"/>
            <ac:spMk id="3" creationId="{7D345CA7-7F56-E2A4-3D9F-E25E9F1B905D}"/>
          </ac:spMkLst>
        </pc:spChg>
      </pc:sldChg>
      <pc:sldChg chg="delSp modSp mod">
        <pc:chgData name="leo largiader" userId="f775bd6727b3df46" providerId="LiveId" clId="{616C2292-41AC-447B-BA02-B090BDF4560A}" dt="2025-03-20T15:57:34.161" v="1102" actId="1076"/>
        <pc:sldMkLst>
          <pc:docMk/>
          <pc:sldMk cId="3926011656" sldId="269"/>
        </pc:sldMkLst>
        <pc:spChg chg="mod">
          <ac:chgData name="leo largiader" userId="f775bd6727b3df46" providerId="LiveId" clId="{616C2292-41AC-447B-BA02-B090BDF4560A}" dt="2025-03-20T15:57:34.161" v="1102" actId="1076"/>
          <ac:spMkLst>
            <pc:docMk/>
            <pc:sldMk cId="3926011656" sldId="269"/>
            <ac:spMk id="3" creationId="{2E139926-4570-AF84-50BB-A59C69DC004F}"/>
          </ac:spMkLst>
        </pc:spChg>
        <pc:spChg chg="mod">
          <ac:chgData name="leo largiader" userId="f775bd6727b3df46" providerId="LiveId" clId="{616C2292-41AC-447B-BA02-B090BDF4560A}" dt="2025-03-20T15:57:30.783" v="1101" actId="1076"/>
          <ac:spMkLst>
            <pc:docMk/>
            <pc:sldMk cId="3926011656" sldId="269"/>
            <ac:spMk id="8" creationId="{F97F4079-E31D-9B97-BEE1-0FD4227A242B}"/>
          </ac:spMkLst>
        </pc:spChg>
        <pc:spChg chg="mod">
          <ac:chgData name="leo largiader" userId="f775bd6727b3df46" providerId="LiveId" clId="{616C2292-41AC-447B-BA02-B090BDF4560A}" dt="2025-03-20T15:57:30.783" v="1101" actId="1076"/>
          <ac:spMkLst>
            <pc:docMk/>
            <pc:sldMk cId="3926011656" sldId="269"/>
            <ac:spMk id="9" creationId="{187B18C0-FC3A-3B2F-80E6-A8C2AAE523FB}"/>
          </ac:spMkLst>
        </pc:spChg>
        <pc:spChg chg="mod">
          <ac:chgData name="leo largiader" userId="f775bd6727b3df46" providerId="LiveId" clId="{616C2292-41AC-447B-BA02-B090BDF4560A}" dt="2025-03-20T15:57:30.783" v="1101" actId="1076"/>
          <ac:spMkLst>
            <pc:docMk/>
            <pc:sldMk cId="3926011656" sldId="269"/>
            <ac:spMk id="10" creationId="{5B66FDF7-F7F2-EAEB-1F48-CB25F44A9C5B}"/>
          </ac:spMkLst>
        </pc:spChg>
        <pc:picChg chg="mod">
          <ac:chgData name="leo largiader" userId="f775bd6727b3df46" providerId="LiveId" clId="{616C2292-41AC-447B-BA02-B090BDF4560A}" dt="2025-03-20T15:57:30.783" v="1101" actId="1076"/>
          <ac:picMkLst>
            <pc:docMk/>
            <pc:sldMk cId="3926011656" sldId="269"/>
            <ac:picMk id="7" creationId="{91FBFAF0-84C2-8BA0-F1E8-E9F75D0E6201}"/>
          </ac:picMkLst>
        </pc:picChg>
        <pc:picChg chg="del">
          <ac:chgData name="leo largiader" userId="f775bd6727b3df46" providerId="LiveId" clId="{616C2292-41AC-447B-BA02-B090BDF4560A}" dt="2025-03-20T15:57:25.533" v="1100" actId="478"/>
          <ac:picMkLst>
            <pc:docMk/>
            <pc:sldMk cId="3926011656" sldId="269"/>
            <ac:picMk id="1026" creationId="{2D6A6179-C401-81F3-C575-0DBB75D47554}"/>
          </ac:picMkLst>
        </pc:picChg>
      </pc:sldChg>
      <pc:sldChg chg="addSp delSp modSp mod ord">
        <pc:chgData name="leo largiader" userId="f775bd6727b3df46" providerId="LiveId" clId="{616C2292-41AC-447B-BA02-B090BDF4560A}" dt="2025-03-20T16:04:55.518" v="1174" actId="1076"/>
        <pc:sldMkLst>
          <pc:docMk/>
          <pc:sldMk cId="1163947990" sldId="270"/>
        </pc:sldMkLst>
        <pc:spChg chg="del mod">
          <ac:chgData name="leo largiader" userId="f775bd6727b3df46" providerId="LiveId" clId="{616C2292-41AC-447B-BA02-B090BDF4560A}" dt="2025-03-20T16:04:36.598" v="1170" actId="478"/>
          <ac:spMkLst>
            <pc:docMk/>
            <pc:sldMk cId="1163947990" sldId="270"/>
            <ac:spMk id="2" creationId="{16F8C8F7-268B-936B-98D8-707CB05EC8F2}"/>
          </ac:spMkLst>
        </pc:spChg>
        <pc:spChg chg="mod">
          <ac:chgData name="leo largiader" userId="f775bd6727b3df46" providerId="LiveId" clId="{616C2292-41AC-447B-BA02-B090BDF4560A}" dt="2025-03-20T16:04:28.209" v="1167" actId="20577"/>
          <ac:spMkLst>
            <pc:docMk/>
            <pc:sldMk cId="1163947990" sldId="270"/>
            <ac:spMk id="3" creationId="{DE82472C-2234-3F98-FA81-C926A630B917}"/>
          </ac:spMkLst>
        </pc:spChg>
        <pc:spChg chg="add del mod">
          <ac:chgData name="leo largiader" userId="f775bd6727b3df46" providerId="LiveId" clId="{616C2292-41AC-447B-BA02-B090BDF4560A}" dt="2025-03-20T16:04:48.742" v="1173" actId="22"/>
          <ac:spMkLst>
            <pc:docMk/>
            <pc:sldMk cId="1163947990" sldId="270"/>
            <ac:spMk id="8" creationId="{24EE5DF6-693D-2EDE-14BB-BA71FD49C9D2}"/>
          </ac:spMkLst>
        </pc:spChg>
        <pc:spChg chg="add del">
          <ac:chgData name="leo largiader" userId="f775bd6727b3df46" providerId="LiveId" clId="{616C2292-41AC-447B-BA02-B090BDF4560A}" dt="2025-03-20T16:04:41.192" v="1172" actId="22"/>
          <ac:spMkLst>
            <pc:docMk/>
            <pc:sldMk cId="1163947990" sldId="270"/>
            <ac:spMk id="10" creationId="{42FE6A9A-5A27-68C7-5ED4-DB3218B7E75D}"/>
          </ac:spMkLst>
        </pc:spChg>
        <pc:picChg chg="add mod ord">
          <ac:chgData name="leo largiader" userId="f775bd6727b3df46" providerId="LiveId" clId="{616C2292-41AC-447B-BA02-B090BDF4560A}" dt="2025-03-20T16:04:55.518" v="1174" actId="1076"/>
          <ac:picMkLst>
            <pc:docMk/>
            <pc:sldMk cId="1163947990" sldId="270"/>
            <ac:picMk id="12" creationId="{BC27F4B7-365C-AF43-5BFD-07752F300D44}"/>
          </ac:picMkLst>
        </pc:picChg>
      </pc:sldChg>
      <pc:sldChg chg="ord">
        <pc:chgData name="leo largiader" userId="f775bd6727b3df46" providerId="LiveId" clId="{616C2292-41AC-447B-BA02-B090BDF4560A}" dt="2025-03-18T09:50:34.314" v="214"/>
        <pc:sldMkLst>
          <pc:docMk/>
          <pc:sldMk cId="877252874" sldId="271"/>
        </pc:sldMkLst>
      </pc:sldChg>
      <pc:sldChg chg="modSp mod ord">
        <pc:chgData name="leo largiader" userId="f775bd6727b3df46" providerId="LiveId" clId="{616C2292-41AC-447B-BA02-B090BDF4560A}" dt="2025-03-18T10:01:45.447" v="527"/>
        <pc:sldMkLst>
          <pc:docMk/>
          <pc:sldMk cId="915234863" sldId="272"/>
        </pc:sldMkLst>
        <pc:spChg chg="mod">
          <ac:chgData name="leo largiader" userId="f775bd6727b3df46" providerId="LiveId" clId="{616C2292-41AC-447B-BA02-B090BDF4560A}" dt="2025-03-18T09:51:31.619" v="220" actId="20577"/>
          <ac:spMkLst>
            <pc:docMk/>
            <pc:sldMk cId="915234863" sldId="272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2:38.311" v="755" actId="20577"/>
        <pc:sldMkLst>
          <pc:docMk/>
          <pc:sldMk cId="2115610280" sldId="273"/>
        </pc:sldMkLst>
        <pc:spChg chg="mod">
          <ac:chgData name="leo largiader" userId="f775bd6727b3df46" providerId="LiveId" clId="{616C2292-41AC-447B-BA02-B090BDF4560A}" dt="2025-03-18T10:12:38.311" v="755" actId="20577"/>
          <ac:spMkLst>
            <pc:docMk/>
            <pc:sldMk cId="2115610280" sldId="273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2:52.014" v="757" actId="20577"/>
        <pc:sldMkLst>
          <pc:docMk/>
          <pc:sldMk cId="115478956" sldId="274"/>
        </pc:sldMkLst>
        <pc:spChg chg="mod">
          <ac:chgData name="leo largiader" userId="f775bd6727b3df46" providerId="LiveId" clId="{616C2292-41AC-447B-BA02-B090BDF4560A}" dt="2025-03-18T10:12:52.014" v="757" actId="20577"/>
          <ac:spMkLst>
            <pc:docMk/>
            <pc:sldMk cId="115478956" sldId="274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2:56.150" v="759" actId="20577"/>
        <pc:sldMkLst>
          <pc:docMk/>
          <pc:sldMk cId="1945537987" sldId="275"/>
        </pc:sldMkLst>
        <pc:spChg chg="mod">
          <ac:chgData name="leo largiader" userId="f775bd6727b3df46" providerId="LiveId" clId="{616C2292-41AC-447B-BA02-B090BDF4560A}" dt="2025-03-18T10:12:56.150" v="759" actId="20577"/>
          <ac:spMkLst>
            <pc:docMk/>
            <pc:sldMk cId="1945537987" sldId="275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2:59.935" v="761" actId="20577"/>
        <pc:sldMkLst>
          <pc:docMk/>
          <pc:sldMk cId="159676824" sldId="276"/>
        </pc:sldMkLst>
        <pc:spChg chg="mod">
          <ac:chgData name="leo largiader" userId="f775bd6727b3df46" providerId="LiveId" clId="{616C2292-41AC-447B-BA02-B090BDF4560A}" dt="2025-03-18T10:12:59.935" v="761" actId="20577"/>
          <ac:spMkLst>
            <pc:docMk/>
            <pc:sldMk cId="159676824" sldId="276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20T16:44:05.333" v="2025" actId="113"/>
        <pc:sldMkLst>
          <pc:docMk/>
          <pc:sldMk cId="2695042835" sldId="277"/>
        </pc:sldMkLst>
        <pc:spChg chg="mod">
          <ac:chgData name="leo largiader" userId="f775bd6727b3df46" providerId="LiveId" clId="{616C2292-41AC-447B-BA02-B090BDF4560A}" dt="2025-03-20T16:44:05.333" v="2025" actId="113"/>
          <ac:spMkLst>
            <pc:docMk/>
            <pc:sldMk cId="2695042835" sldId="277"/>
            <ac:spMk id="8" creationId="{C1F3317E-4984-5939-FE9B-B8113628F4DB}"/>
          </ac:spMkLst>
        </pc:spChg>
      </pc:sldChg>
      <pc:sldChg chg="modSp mod">
        <pc:chgData name="leo largiader" userId="f775bd6727b3df46" providerId="LiveId" clId="{616C2292-41AC-447B-BA02-B090BDF4560A}" dt="2025-03-18T10:13:03.270" v="763" actId="20577"/>
        <pc:sldMkLst>
          <pc:docMk/>
          <pc:sldMk cId="614413320" sldId="278"/>
        </pc:sldMkLst>
        <pc:spChg chg="mod">
          <ac:chgData name="leo largiader" userId="f775bd6727b3df46" providerId="LiveId" clId="{616C2292-41AC-447B-BA02-B090BDF4560A}" dt="2025-03-18T10:13:03.270" v="763" actId="20577"/>
          <ac:spMkLst>
            <pc:docMk/>
            <pc:sldMk cId="614413320" sldId="278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17.432" v="765" actId="20577"/>
        <pc:sldMkLst>
          <pc:docMk/>
          <pc:sldMk cId="1028641230" sldId="279"/>
        </pc:sldMkLst>
        <pc:spChg chg="mod">
          <ac:chgData name="leo largiader" userId="f775bd6727b3df46" providerId="LiveId" clId="{616C2292-41AC-447B-BA02-B090BDF4560A}" dt="2025-03-18T10:13:17.432" v="765" actId="20577"/>
          <ac:spMkLst>
            <pc:docMk/>
            <pc:sldMk cId="1028641230" sldId="279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21.381" v="767" actId="20577"/>
        <pc:sldMkLst>
          <pc:docMk/>
          <pc:sldMk cId="502210443" sldId="280"/>
        </pc:sldMkLst>
        <pc:spChg chg="mod">
          <ac:chgData name="leo largiader" userId="f775bd6727b3df46" providerId="LiveId" clId="{616C2292-41AC-447B-BA02-B090BDF4560A}" dt="2025-03-18T10:13:21.381" v="767" actId="20577"/>
          <ac:spMkLst>
            <pc:docMk/>
            <pc:sldMk cId="502210443" sldId="280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32.410" v="771" actId="20577"/>
        <pc:sldMkLst>
          <pc:docMk/>
          <pc:sldMk cId="3876296018" sldId="281"/>
        </pc:sldMkLst>
        <pc:spChg chg="mod">
          <ac:chgData name="leo largiader" userId="f775bd6727b3df46" providerId="LiveId" clId="{616C2292-41AC-447B-BA02-B090BDF4560A}" dt="2025-03-18T10:13:32.410" v="771" actId="20577"/>
          <ac:spMkLst>
            <pc:docMk/>
            <pc:sldMk cId="3876296018" sldId="281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36.263" v="773" actId="20577"/>
        <pc:sldMkLst>
          <pc:docMk/>
          <pc:sldMk cId="1966550185" sldId="282"/>
        </pc:sldMkLst>
        <pc:spChg chg="mod">
          <ac:chgData name="leo largiader" userId="f775bd6727b3df46" providerId="LiveId" clId="{616C2292-41AC-447B-BA02-B090BDF4560A}" dt="2025-03-18T10:13:36.263" v="773" actId="20577"/>
          <ac:spMkLst>
            <pc:docMk/>
            <pc:sldMk cId="1966550185" sldId="282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41.155" v="775" actId="20577"/>
        <pc:sldMkLst>
          <pc:docMk/>
          <pc:sldMk cId="3788609912" sldId="283"/>
        </pc:sldMkLst>
        <pc:spChg chg="mod">
          <ac:chgData name="leo largiader" userId="f775bd6727b3df46" providerId="LiveId" clId="{616C2292-41AC-447B-BA02-B090BDF4560A}" dt="2025-03-18T10:13:41.155" v="775" actId="20577"/>
          <ac:spMkLst>
            <pc:docMk/>
            <pc:sldMk cId="3788609912" sldId="283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45.633" v="777" actId="20577"/>
        <pc:sldMkLst>
          <pc:docMk/>
          <pc:sldMk cId="2887017208" sldId="284"/>
        </pc:sldMkLst>
        <pc:spChg chg="mod">
          <ac:chgData name="leo largiader" userId="f775bd6727b3df46" providerId="LiveId" clId="{616C2292-41AC-447B-BA02-B090BDF4560A}" dt="2025-03-18T10:13:45.633" v="777" actId="20577"/>
          <ac:spMkLst>
            <pc:docMk/>
            <pc:sldMk cId="2887017208" sldId="284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50.099" v="779" actId="20577"/>
        <pc:sldMkLst>
          <pc:docMk/>
          <pc:sldMk cId="2194135136" sldId="285"/>
        </pc:sldMkLst>
        <pc:spChg chg="mod">
          <ac:chgData name="leo largiader" userId="f775bd6727b3df46" providerId="LiveId" clId="{616C2292-41AC-447B-BA02-B090BDF4560A}" dt="2025-03-18T10:13:50.099" v="779" actId="20577"/>
          <ac:spMkLst>
            <pc:docMk/>
            <pc:sldMk cId="2194135136" sldId="285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3:53.543" v="781" actId="20577"/>
        <pc:sldMkLst>
          <pc:docMk/>
          <pc:sldMk cId="3385371415" sldId="286"/>
        </pc:sldMkLst>
        <pc:spChg chg="mod">
          <ac:chgData name="leo largiader" userId="f775bd6727b3df46" providerId="LiveId" clId="{616C2292-41AC-447B-BA02-B090BDF4560A}" dt="2025-03-18T10:13:53.543" v="781" actId="20577"/>
          <ac:spMkLst>
            <pc:docMk/>
            <pc:sldMk cId="3385371415" sldId="286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4:23.189" v="783" actId="20577"/>
        <pc:sldMkLst>
          <pc:docMk/>
          <pc:sldMk cId="4020891900" sldId="287"/>
        </pc:sldMkLst>
        <pc:spChg chg="mod">
          <ac:chgData name="leo largiader" userId="f775bd6727b3df46" providerId="LiveId" clId="{616C2292-41AC-447B-BA02-B090BDF4560A}" dt="2025-03-18T10:14:23.189" v="783" actId="20577"/>
          <ac:spMkLst>
            <pc:docMk/>
            <pc:sldMk cId="4020891900" sldId="287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4:26.888" v="785" actId="20577"/>
        <pc:sldMkLst>
          <pc:docMk/>
          <pc:sldMk cId="2099080554" sldId="288"/>
        </pc:sldMkLst>
        <pc:spChg chg="mod">
          <ac:chgData name="leo largiader" userId="f775bd6727b3df46" providerId="LiveId" clId="{616C2292-41AC-447B-BA02-B090BDF4560A}" dt="2025-03-18T10:14:26.888" v="785" actId="20577"/>
          <ac:spMkLst>
            <pc:docMk/>
            <pc:sldMk cId="2099080554" sldId="288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4:30.932" v="787" actId="20577"/>
        <pc:sldMkLst>
          <pc:docMk/>
          <pc:sldMk cId="2207508923" sldId="289"/>
        </pc:sldMkLst>
        <pc:spChg chg="mod">
          <ac:chgData name="leo largiader" userId="f775bd6727b3df46" providerId="LiveId" clId="{616C2292-41AC-447B-BA02-B090BDF4560A}" dt="2025-03-18T10:14:30.932" v="787" actId="20577"/>
          <ac:spMkLst>
            <pc:docMk/>
            <pc:sldMk cId="2207508923" sldId="289"/>
            <ac:spMk id="3" creationId="{2E139926-4570-AF84-50BB-A59C69DC004F}"/>
          </ac:spMkLst>
        </pc:spChg>
      </pc:sldChg>
      <pc:sldChg chg="addSp delSp modSp mod">
        <pc:chgData name="leo largiader" userId="f775bd6727b3df46" providerId="LiveId" clId="{616C2292-41AC-447B-BA02-B090BDF4560A}" dt="2025-03-20T16:55:34.509" v="2052"/>
        <pc:sldMkLst>
          <pc:docMk/>
          <pc:sldMk cId="2127415395" sldId="290"/>
        </pc:sldMkLst>
        <pc:spChg chg="mod">
          <ac:chgData name="leo largiader" userId="f775bd6727b3df46" providerId="LiveId" clId="{616C2292-41AC-447B-BA02-B090BDF4560A}" dt="2025-03-20T16:55:34.509" v="2052"/>
          <ac:spMkLst>
            <pc:docMk/>
            <pc:sldMk cId="2127415395" sldId="290"/>
            <ac:spMk id="3" creationId="{2E139926-4570-AF84-50BB-A59C69DC004F}"/>
          </ac:spMkLst>
        </pc:spChg>
        <pc:picChg chg="add del">
          <ac:chgData name="leo largiader" userId="f775bd6727b3df46" providerId="LiveId" clId="{616C2292-41AC-447B-BA02-B090BDF4560A}" dt="2025-03-20T16:54:47.835" v="2029" actId="478"/>
          <ac:picMkLst>
            <pc:docMk/>
            <pc:sldMk cId="2127415395" sldId="290"/>
            <ac:picMk id="2" creationId="{9FB7A9CC-C393-EA5D-2545-924D3DB34EA1}"/>
          </ac:picMkLst>
        </pc:picChg>
      </pc:sldChg>
      <pc:sldChg chg="modSp mod">
        <pc:chgData name="leo largiader" userId="f775bd6727b3df46" providerId="LiveId" clId="{616C2292-41AC-447B-BA02-B090BDF4560A}" dt="2025-03-18T10:14:40.388" v="791" actId="20577"/>
        <pc:sldMkLst>
          <pc:docMk/>
          <pc:sldMk cId="4172596813" sldId="291"/>
        </pc:sldMkLst>
        <pc:spChg chg="mod">
          <ac:chgData name="leo largiader" userId="f775bd6727b3df46" providerId="LiveId" clId="{616C2292-41AC-447B-BA02-B090BDF4560A}" dt="2025-03-18T10:14:40.388" v="791" actId="20577"/>
          <ac:spMkLst>
            <pc:docMk/>
            <pc:sldMk cId="4172596813" sldId="291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4:46.026" v="793" actId="20577"/>
        <pc:sldMkLst>
          <pc:docMk/>
          <pc:sldMk cId="3394884878" sldId="292"/>
        </pc:sldMkLst>
        <pc:spChg chg="mod">
          <ac:chgData name="leo largiader" userId="f775bd6727b3df46" providerId="LiveId" clId="{616C2292-41AC-447B-BA02-B090BDF4560A}" dt="2025-03-18T10:14:46.026" v="793" actId="20577"/>
          <ac:spMkLst>
            <pc:docMk/>
            <pc:sldMk cId="3394884878" sldId="292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18T10:14:52.765" v="797" actId="20577"/>
        <pc:sldMkLst>
          <pc:docMk/>
          <pc:sldMk cId="1282468476" sldId="293"/>
        </pc:sldMkLst>
        <pc:spChg chg="mod">
          <ac:chgData name="leo largiader" userId="f775bd6727b3df46" providerId="LiveId" clId="{616C2292-41AC-447B-BA02-B090BDF4560A}" dt="2025-03-18T10:14:52.765" v="797" actId="20577"/>
          <ac:spMkLst>
            <pc:docMk/>
            <pc:sldMk cId="1282468476" sldId="293"/>
            <ac:spMk id="3" creationId="{2E139926-4570-AF84-50BB-A59C69DC004F}"/>
          </ac:spMkLst>
        </pc:spChg>
      </pc:sldChg>
      <pc:sldChg chg="modSp mod">
        <pc:chgData name="leo largiader" userId="f775bd6727b3df46" providerId="LiveId" clId="{616C2292-41AC-447B-BA02-B090BDF4560A}" dt="2025-03-20T16:59:20.872" v="2081"/>
        <pc:sldMkLst>
          <pc:docMk/>
          <pc:sldMk cId="3204170843" sldId="294"/>
        </pc:sldMkLst>
        <pc:spChg chg="mod">
          <ac:chgData name="leo largiader" userId="f775bd6727b3df46" providerId="LiveId" clId="{616C2292-41AC-447B-BA02-B090BDF4560A}" dt="2025-03-20T16:59:20.872" v="2081"/>
          <ac:spMkLst>
            <pc:docMk/>
            <pc:sldMk cId="3204170843" sldId="294"/>
            <ac:spMk id="3" creationId="{2E139926-4570-AF84-50BB-A59C69DC004F}"/>
          </ac:spMkLst>
        </pc:spChg>
      </pc:sldChg>
      <pc:sldChg chg="modSp add del mod ord">
        <pc:chgData name="leo largiader" userId="f775bd6727b3df46" providerId="LiveId" clId="{616C2292-41AC-447B-BA02-B090BDF4560A}" dt="2025-03-18T10:18:34.126" v="798" actId="2696"/>
        <pc:sldMkLst>
          <pc:docMk/>
          <pc:sldMk cId="2189237669" sldId="295"/>
        </pc:sldMkLst>
        <pc:spChg chg="mod">
          <ac:chgData name="leo largiader" userId="f775bd6727b3df46" providerId="LiveId" clId="{616C2292-41AC-447B-BA02-B090BDF4560A}" dt="2025-03-18T09:57:07.498" v="316" actId="20577"/>
          <ac:spMkLst>
            <pc:docMk/>
            <pc:sldMk cId="2189237669" sldId="295"/>
            <ac:spMk id="3" creationId="{CAC01D2D-62C1-E92D-253B-6E4FE45BAF74}"/>
          </ac:spMkLst>
        </pc:spChg>
      </pc:sldChg>
      <pc:sldChg chg="add ord">
        <pc:chgData name="leo largiader" userId="f775bd6727b3df46" providerId="LiveId" clId="{616C2292-41AC-447B-BA02-B090BDF4560A}" dt="2025-03-18T09:49:07.392" v="180"/>
        <pc:sldMkLst>
          <pc:docMk/>
          <pc:sldMk cId="2449408186" sldId="296"/>
        </pc:sldMkLst>
      </pc:sldChg>
      <pc:sldChg chg="delSp modSp add mod">
        <pc:chgData name="leo largiader" userId="f775bd6727b3df46" providerId="LiveId" clId="{616C2292-41AC-447B-BA02-B090BDF4560A}" dt="2025-03-18T09:49:45.928" v="210"/>
        <pc:sldMkLst>
          <pc:docMk/>
          <pc:sldMk cId="3529967860" sldId="297"/>
        </pc:sldMkLst>
        <pc:spChg chg="mod">
          <ac:chgData name="leo largiader" userId="f775bd6727b3df46" providerId="LiveId" clId="{616C2292-41AC-447B-BA02-B090BDF4560A}" dt="2025-03-18T09:49:43.751" v="208" actId="20577"/>
          <ac:spMkLst>
            <pc:docMk/>
            <pc:sldMk cId="3529967860" sldId="297"/>
            <ac:spMk id="3" creationId="{B65A0A63-53F0-9D00-D474-BBBE2C3C072D}"/>
          </ac:spMkLst>
        </pc:spChg>
        <pc:spChg chg="del">
          <ac:chgData name="leo largiader" userId="f775bd6727b3df46" providerId="LiveId" clId="{616C2292-41AC-447B-BA02-B090BDF4560A}" dt="2025-03-18T09:49:27.829" v="185" actId="478"/>
          <ac:spMkLst>
            <pc:docMk/>
            <pc:sldMk cId="3529967860" sldId="297"/>
            <ac:spMk id="8" creationId="{6AD21843-B2ED-5C60-36CA-C74300026EED}"/>
          </ac:spMkLst>
        </pc:spChg>
        <pc:spChg chg="del">
          <ac:chgData name="leo largiader" userId="f775bd6727b3df46" providerId="LiveId" clId="{616C2292-41AC-447B-BA02-B090BDF4560A}" dt="2025-03-18T09:49:25.225" v="183" actId="478"/>
          <ac:spMkLst>
            <pc:docMk/>
            <pc:sldMk cId="3529967860" sldId="297"/>
            <ac:spMk id="9" creationId="{4473FA90-9ED6-9D6E-0052-13AEB428582C}"/>
          </ac:spMkLst>
        </pc:spChg>
        <pc:spChg chg="del mod">
          <ac:chgData name="leo largiader" userId="f775bd6727b3df46" providerId="LiveId" clId="{616C2292-41AC-447B-BA02-B090BDF4560A}" dt="2025-03-18T09:49:45.928" v="210"/>
          <ac:spMkLst>
            <pc:docMk/>
            <pc:sldMk cId="3529967860" sldId="297"/>
            <ac:spMk id="10" creationId="{4A015F8A-C538-7FC9-C807-BF08E89AD902}"/>
          </ac:spMkLst>
        </pc:spChg>
        <pc:picChg chg="del">
          <ac:chgData name="leo largiader" userId="f775bd6727b3df46" providerId="LiveId" clId="{616C2292-41AC-447B-BA02-B090BDF4560A}" dt="2025-03-18T09:49:26.459" v="184" actId="478"/>
          <ac:picMkLst>
            <pc:docMk/>
            <pc:sldMk cId="3529967860" sldId="297"/>
            <ac:picMk id="7" creationId="{B9AFD4FA-976C-5138-C331-5FD1720DA09B}"/>
          </ac:picMkLst>
        </pc:picChg>
        <pc:picChg chg="del">
          <ac:chgData name="leo largiader" userId="f775bd6727b3df46" providerId="LiveId" clId="{616C2292-41AC-447B-BA02-B090BDF4560A}" dt="2025-03-18T09:49:23.825" v="182" actId="478"/>
          <ac:picMkLst>
            <pc:docMk/>
            <pc:sldMk cId="3529967860" sldId="297"/>
            <ac:picMk id="1026" creationId="{C6688A4D-26BA-F226-0B1F-A81466608A9A}"/>
          </ac:picMkLst>
        </pc:picChg>
      </pc:sldChg>
      <pc:sldChg chg="add ord">
        <pc:chgData name="leo largiader" userId="f775bd6727b3df46" providerId="LiveId" clId="{616C2292-41AC-447B-BA02-B090BDF4560A}" dt="2025-03-18T09:53:25.195" v="246"/>
        <pc:sldMkLst>
          <pc:docMk/>
          <pc:sldMk cId="320515961" sldId="298"/>
        </pc:sldMkLst>
      </pc:sldChg>
      <pc:sldChg chg="addSp delSp modSp add mod ord">
        <pc:chgData name="leo largiader" userId="f775bd6727b3df46" providerId="LiveId" clId="{616C2292-41AC-447B-BA02-B090BDF4560A}" dt="2025-03-20T16:43:11.926" v="2024" actId="1076"/>
        <pc:sldMkLst>
          <pc:docMk/>
          <pc:sldMk cId="977649284" sldId="299"/>
        </pc:sldMkLst>
        <pc:spChg chg="del mod">
          <ac:chgData name="leo largiader" userId="f775bd6727b3df46" providerId="LiveId" clId="{616C2292-41AC-447B-BA02-B090BDF4560A}" dt="2025-03-20T16:42:12.066" v="2010" actId="478"/>
          <ac:spMkLst>
            <pc:docMk/>
            <pc:sldMk cId="977649284" sldId="299"/>
            <ac:spMk id="16" creationId="{6D15A773-1829-0E99-879D-B5FAA10C4EEE}"/>
          </ac:spMkLst>
        </pc:spChg>
        <pc:picChg chg="del">
          <ac:chgData name="leo largiader" userId="f775bd6727b3df46" providerId="LiveId" clId="{616C2292-41AC-447B-BA02-B090BDF4560A}" dt="2025-03-20T16:40:59.522" v="1974" actId="478"/>
          <ac:picMkLst>
            <pc:docMk/>
            <pc:sldMk cId="977649284" sldId="299"/>
            <ac:picMk id="7" creationId="{C2CB7A9D-1C86-881D-6B89-A1284195E7ED}"/>
          </ac:picMkLst>
        </pc:picChg>
        <pc:picChg chg="del">
          <ac:chgData name="leo largiader" userId="f775bd6727b3df46" providerId="LiveId" clId="{616C2292-41AC-447B-BA02-B090BDF4560A}" dt="2025-03-20T16:40:54.570" v="1970" actId="478"/>
          <ac:picMkLst>
            <pc:docMk/>
            <pc:sldMk cId="977649284" sldId="299"/>
            <ac:picMk id="8" creationId="{1B3A1D59-26ED-7B82-7397-8C1EBF181CB6}"/>
          </ac:picMkLst>
        </pc:picChg>
        <pc:picChg chg="del">
          <ac:chgData name="leo largiader" userId="f775bd6727b3df46" providerId="LiveId" clId="{616C2292-41AC-447B-BA02-B090BDF4560A}" dt="2025-03-20T16:40:57.931" v="1973" actId="478"/>
          <ac:picMkLst>
            <pc:docMk/>
            <pc:sldMk cId="977649284" sldId="299"/>
            <ac:picMk id="9" creationId="{1AC1D2F5-6D48-D132-03F2-F7547F3F248E}"/>
          </ac:picMkLst>
        </pc:picChg>
        <pc:picChg chg="add mod">
          <ac:chgData name="leo largiader" userId="f775bd6727b3df46" providerId="LiveId" clId="{616C2292-41AC-447B-BA02-B090BDF4560A}" dt="2025-03-20T16:41:40.453" v="2004" actId="1076"/>
          <ac:picMkLst>
            <pc:docMk/>
            <pc:sldMk cId="977649284" sldId="299"/>
            <ac:picMk id="12" creationId="{840A88A0-5CA2-94B0-9B9C-66BCA83C8C4E}"/>
          </ac:picMkLst>
        </pc:picChg>
        <pc:picChg chg="add del mod">
          <ac:chgData name="leo largiader" userId="f775bd6727b3df46" providerId="LiveId" clId="{616C2292-41AC-447B-BA02-B090BDF4560A}" dt="2025-03-20T16:42:47.179" v="2017" actId="478"/>
          <ac:picMkLst>
            <pc:docMk/>
            <pc:sldMk cId="977649284" sldId="299"/>
            <ac:picMk id="14" creationId="{AF01712C-CED2-AD01-B095-54F9238EB059}"/>
          </ac:picMkLst>
        </pc:picChg>
        <pc:picChg chg="add mod">
          <ac:chgData name="leo largiader" userId="f775bd6727b3df46" providerId="LiveId" clId="{616C2292-41AC-447B-BA02-B090BDF4560A}" dt="2025-03-20T16:42:07.351" v="2008" actId="1076"/>
          <ac:picMkLst>
            <pc:docMk/>
            <pc:sldMk cId="977649284" sldId="299"/>
            <ac:picMk id="17" creationId="{7CF3ECBF-DFA3-987D-87A6-67017910EF94}"/>
          </ac:picMkLst>
        </pc:picChg>
        <pc:picChg chg="add mod">
          <ac:chgData name="leo largiader" userId="f775bd6727b3df46" providerId="LiveId" clId="{616C2292-41AC-447B-BA02-B090BDF4560A}" dt="2025-03-20T16:42:42.442" v="2016" actId="1076"/>
          <ac:picMkLst>
            <pc:docMk/>
            <pc:sldMk cId="977649284" sldId="299"/>
            <ac:picMk id="19" creationId="{CA216185-985F-F47F-CEE1-4152D750D335}"/>
          </ac:picMkLst>
        </pc:picChg>
        <pc:picChg chg="add mod">
          <ac:chgData name="leo largiader" userId="f775bd6727b3df46" providerId="LiveId" clId="{616C2292-41AC-447B-BA02-B090BDF4560A}" dt="2025-03-20T16:43:11.926" v="2024" actId="1076"/>
          <ac:picMkLst>
            <pc:docMk/>
            <pc:sldMk cId="977649284" sldId="299"/>
            <ac:picMk id="21" creationId="{1B718FB9-5E03-7DBE-17C0-6C224D125429}"/>
          </ac:picMkLst>
        </pc:picChg>
        <pc:cxnChg chg="del">
          <ac:chgData name="leo largiader" userId="f775bd6727b3df46" providerId="LiveId" clId="{616C2292-41AC-447B-BA02-B090BDF4560A}" dt="2025-03-20T16:41:01.052" v="1975" actId="478"/>
          <ac:cxnSpMkLst>
            <pc:docMk/>
            <pc:sldMk cId="977649284" sldId="299"/>
            <ac:cxnSpMk id="11" creationId="{D3B219AF-6640-3DD0-9252-79DB8B7A90B0}"/>
          </ac:cxnSpMkLst>
        </pc:cxnChg>
      </pc:sldChg>
      <pc:sldChg chg="modSp new mod">
        <pc:chgData name="leo largiader" userId="f775bd6727b3df46" providerId="LiveId" clId="{616C2292-41AC-447B-BA02-B090BDF4560A}" dt="2025-03-20T16:24:10.580" v="1319" actId="5793"/>
        <pc:sldMkLst>
          <pc:docMk/>
          <pc:sldMk cId="1231469732" sldId="300"/>
        </pc:sldMkLst>
        <pc:spChg chg="mod">
          <ac:chgData name="leo largiader" userId="f775bd6727b3df46" providerId="LiveId" clId="{616C2292-41AC-447B-BA02-B090BDF4560A}" dt="2025-03-20T16:24:10.580" v="1319" actId="5793"/>
          <ac:spMkLst>
            <pc:docMk/>
            <pc:sldMk cId="1231469732" sldId="300"/>
            <ac:spMk id="2" creationId="{BA44A383-35A3-BCC4-0AC2-48A7AA727944}"/>
          </ac:spMkLst>
        </pc:spChg>
        <pc:spChg chg="mod">
          <ac:chgData name="leo largiader" userId="f775bd6727b3df46" providerId="LiveId" clId="{616C2292-41AC-447B-BA02-B090BDF4560A}" dt="2025-03-20T16:23:50.402" v="1295" actId="20577"/>
          <ac:spMkLst>
            <pc:docMk/>
            <pc:sldMk cId="1231469732" sldId="300"/>
            <ac:spMk id="3" creationId="{0ECB4D88-3DC4-DD83-C020-E5F4126601D3}"/>
          </ac:spMkLst>
        </pc:spChg>
      </pc:sldChg>
      <pc:sldChg chg="modSp new mod">
        <pc:chgData name="leo largiader" userId="f775bd6727b3df46" providerId="LiveId" clId="{616C2292-41AC-447B-BA02-B090BDF4560A}" dt="2025-03-20T16:28:46.914" v="1512" actId="27636"/>
        <pc:sldMkLst>
          <pc:docMk/>
          <pc:sldMk cId="1539455952" sldId="301"/>
        </pc:sldMkLst>
        <pc:spChg chg="mod">
          <ac:chgData name="leo largiader" userId="f775bd6727b3df46" providerId="LiveId" clId="{616C2292-41AC-447B-BA02-B090BDF4560A}" dt="2025-03-20T16:28:46.914" v="1512" actId="27636"/>
          <ac:spMkLst>
            <pc:docMk/>
            <pc:sldMk cId="1539455952" sldId="301"/>
            <ac:spMk id="2" creationId="{2C2AEFBA-8957-8D46-39F7-C076C6F10476}"/>
          </ac:spMkLst>
        </pc:spChg>
        <pc:spChg chg="mod">
          <ac:chgData name="leo largiader" userId="f775bd6727b3df46" providerId="LiveId" clId="{616C2292-41AC-447B-BA02-B090BDF4560A}" dt="2025-03-20T16:25:13.558" v="1345" actId="313"/>
          <ac:spMkLst>
            <pc:docMk/>
            <pc:sldMk cId="1539455952" sldId="301"/>
            <ac:spMk id="3" creationId="{D3331CBF-8B92-1128-5DC5-863219EF9DD4}"/>
          </ac:spMkLst>
        </pc:spChg>
      </pc:sldChg>
      <pc:sldChg chg="modSp add mod ord">
        <pc:chgData name="leo largiader" userId="f775bd6727b3df46" providerId="LiveId" clId="{616C2292-41AC-447B-BA02-B090BDF4560A}" dt="2025-03-21T11:13:46.851" v="3482" actId="20577"/>
        <pc:sldMkLst>
          <pc:docMk/>
          <pc:sldMk cId="341809429" sldId="302"/>
        </pc:sldMkLst>
        <pc:spChg chg="mod">
          <ac:chgData name="leo largiader" userId="f775bd6727b3df46" providerId="LiveId" clId="{616C2292-41AC-447B-BA02-B090BDF4560A}" dt="2025-03-18T10:09:39.873" v="648" actId="20577"/>
          <ac:spMkLst>
            <pc:docMk/>
            <pc:sldMk cId="341809429" sldId="302"/>
            <ac:spMk id="8" creationId="{49B4503E-8D9B-DCFD-DB5B-BE67187EC2D4}"/>
          </ac:spMkLst>
        </pc:spChg>
        <pc:spChg chg="mod">
          <ac:chgData name="leo largiader" userId="f775bd6727b3df46" providerId="LiveId" clId="{616C2292-41AC-447B-BA02-B090BDF4560A}" dt="2025-03-21T11:13:46.851" v="3482" actId="20577"/>
          <ac:spMkLst>
            <pc:docMk/>
            <pc:sldMk cId="341809429" sldId="302"/>
            <ac:spMk id="9" creationId="{A28F0B58-9571-4A7B-040C-3FB99B23F946}"/>
          </ac:spMkLst>
        </pc:spChg>
      </pc:sldChg>
      <pc:sldChg chg="modSp new mod">
        <pc:chgData name="leo largiader" userId="f775bd6727b3df46" providerId="LiveId" clId="{616C2292-41AC-447B-BA02-B090BDF4560A}" dt="2025-03-20T16:38:40.981" v="1967" actId="33524"/>
        <pc:sldMkLst>
          <pc:docMk/>
          <pc:sldMk cId="659720231" sldId="303"/>
        </pc:sldMkLst>
        <pc:spChg chg="mod">
          <ac:chgData name="leo largiader" userId="f775bd6727b3df46" providerId="LiveId" clId="{616C2292-41AC-447B-BA02-B090BDF4560A}" dt="2025-03-20T16:38:40.981" v="1967" actId="33524"/>
          <ac:spMkLst>
            <pc:docMk/>
            <pc:sldMk cId="659720231" sldId="303"/>
            <ac:spMk id="2" creationId="{2A0C2B82-42BE-553D-490B-244D49E94DC6}"/>
          </ac:spMkLst>
        </pc:spChg>
        <pc:spChg chg="mod">
          <ac:chgData name="leo largiader" userId="f775bd6727b3df46" providerId="LiveId" clId="{616C2292-41AC-447B-BA02-B090BDF4560A}" dt="2025-03-18T11:39:51.083" v="802" actId="20577"/>
          <ac:spMkLst>
            <pc:docMk/>
            <pc:sldMk cId="659720231" sldId="303"/>
            <ac:spMk id="3" creationId="{394FBD0B-915D-99FF-B33C-855F8487B79B}"/>
          </ac:spMkLst>
        </pc:spChg>
      </pc:sldChg>
      <pc:sldChg chg="modSp new mod ord">
        <pc:chgData name="leo largiader" userId="f775bd6727b3df46" providerId="LiveId" clId="{616C2292-41AC-447B-BA02-B090BDF4560A}" dt="2025-03-20T16:33:34.538" v="1597" actId="20577"/>
        <pc:sldMkLst>
          <pc:docMk/>
          <pc:sldMk cId="2733905459" sldId="304"/>
        </pc:sldMkLst>
        <pc:spChg chg="mod">
          <ac:chgData name="leo largiader" userId="f775bd6727b3df46" providerId="LiveId" clId="{616C2292-41AC-447B-BA02-B090BDF4560A}" dt="2025-03-20T16:33:34.538" v="1597" actId="20577"/>
          <ac:spMkLst>
            <pc:docMk/>
            <pc:sldMk cId="2733905459" sldId="304"/>
            <ac:spMk id="2" creationId="{3687BA2B-558C-FC3F-89C1-116A398493E9}"/>
          </ac:spMkLst>
        </pc:spChg>
        <pc:spChg chg="mod">
          <ac:chgData name="leo largiader" userId="f775bd6727b3df46" providerId="LiveId" clId="{616C2292-41AC-447B-BA02-B090BDF4560A}" dt="2025-03-18T11:39:59.468" v="808" actId="20577"/>
          <ac:spMkLst>
            <pc:docMk/>
            <pc:sldMk cId="2733905459" sldId="304"/>
            <ac:spMk id="3" creationId="{DE7F3A19-FB93-9E3A-114B-E2DFDD87599D}"/>
          </ac:spMkLst>
        </pc:spChg>
      </pc:sldChg>
      <pc:sldChg chg="modSp add mod">
        <pc:chgData name="leo largiader" userId="f775bd6727b3df46" providerId="LiveId" clId="{616C2292-41AC-447B-BA02-B090BDF4560A}" dt="2025-03-20T16:05:53.825" v="1176" actId="20577"/>
        <pc:sldMkLst>
          <pc:docMk/>
          <pc:sldMk cId="859745563" sldId="305"/>
        </pc:sldMkLst>
        <pc:spChg chg="mod">
          <ac:chgData name="leo largiader" userId="f775bd6727b3df46" providerId="LiveId" clId="{616C2292-41AC-447B-BA02-B090BDF4560A}" dt="2025-03-20T16:05:53.825" v="1176" actId="20577"/>
          <ac:spMkLst>
            <pc:docMk/>
            <pc:sldMk cId="859745563" sldId="305"/>
            <ac:spMk id="2" creationId="{82352FE6-54DC-1AF0-A4EF-D2AC0E72D614}"/>
          </ac:spMkLst>
        </pc:spChg>
        <pc:spChg chg="mod">
          <ac:chgData name="leo largiader" userId="f775bd6727b3df46" providerId="LiveId" clId="{616C2292-41AC-447B-BA02-B090BDF4560A}" dt="2025-03-20T16:04:23.735" v="1166" actId="20577"/>
          <ac:spMkLst>
            <pc:docMk/>
            <pc:sldMk cId="859745563" sldId="305"/>
            <ac:spMk id="3" creationId="{75480AC2-20EF-718B-99FF-1E24C37FABBD}"/>
          </ac:spMkLst>
        </pc:spChg>
      </pc:sldChg>
      <pc:sldChg chg="modSp new del mod">
        <pc:chgData name="leo largiader" userId="f775bd6727b3df46" providerId="LiveId" clId="{616C2292-41AC-447B-BA02-B090BDF4560A}" dt="2025-03-20T16:29:00.174" v="1513" actId="2696"/>
        <pc:sldMkLst>
          <pc:docMk/>
          <pc:sldMk cId="99544206" sldId="306"/>
        </pc:sldMkLst>
        <pc:spChg chg="mod">
          <ac:chgData name="leo largiader" userId="f775bd6727b3df46" providerId="LiveId" clId="{616C2292-41AC-447B-BA02-B090BDF4560A}" dt="2025-03-20T16:27:00.384" v="1487" actId="20577"/>
          <ac:spMkLst>
            <pc:docMk/>
            <pc:sldMk cId="99544206" sldId="306"/>
            <ac:spMk id="3" creationId="{33B825D2-E8CD-6E92-6D6C-64C092EE508C}"/>
          </ac:spMkLst>
        </pc:spChg>
      </pc:sldChg>
      <pc:sldChg chg="new del">
        <pc:chgData name="leo largiader" userId="f775bd6727b3df46" providerId="LiveId" clId="{616C2292-41AC-447B-BA02-B090BDF4560A}" dt="2025-03-20T16:40:35.085" v="1969" actId="47"/>
        <pc:sldMkLst>
          <pc:docMk/>
          <pc:sldMk cId="399219514" sldId="306"/>
        </pc:sldMkLst>
      </pc:sldChg>
      <pc:sldChg chg="add ord">
        <pc:chgData name="leo largiader" userId="f775bd6727b3df46" providerId="LiveId" clId="{616C2292-41AC-447B-BA02-B090BDF4560A}" dt="2025-03-20T16:54:35.621" v="2027" actId="20578"/>
        <pc:sldMkLst>
          <pc:docMk/>
          <pc:sldMk cId="1509031131" sldId="306"/>
        </pc:sldMkLst>
      </pc:sldChg>
      <pc:sldChg chg="add ord">
        <pc:chgData name="leo largiader" userId="f775bd6727b3df46" providerId="LiveId" clId="{616C2292-41AC-447B-BA02-B090BDF4560A}" dt="2025-03-20T16:56:29.338" v="2055"/>
        <pc:sldMkLst>
          <pc:docMk/>
          <pc:sldMk cId="3180120934" sldId="307"/>
        </pc:sldMkLst>
      </pc:sldChg>
      <pc:sldChg chg="addSp delSp modSp add mod ord">
        <pc:chgData name="leo largiader" userId="f775bd6727b3df46" providerId="LiveId" clId="{616C2292-41AC-447B-BA02-B090BDF4560A}" dt="2025-03-20T17:13:25.084" v="2552"/>
        <pc:sldMkLst>
          <pc:docMk/>
          <pc:sldMk cId="2375652688" sldId="308"/>
        </pc:sldMkLst>
        <pc:spChg chg="mod">
          <ac:chgData name="leo largiader" userId="f775bd6727b3df46" providerId="LiveId" clId="{616C2292-41AC-447B-BA02-B090BDF4560A}" dt="2025-03-20T17:13:09.605" v="2550" actId="20577"/>
          <ac:spMkLst>
            <pc:docMk/>
            <pc:sldMk cId="2375652688" sldId="308"/>
            <ac:spMk id="3" creationId="{9C1F1A51-0578-9291-EE82-58E5BF0EFA34}"/>
          </ac:spMkLst>
        </pc:spChg>
        <pc:spChg chg="add del mod">
          <ac:chgData name="leo largiader" userId="f775bd6727b3df46" providerId="LiveId" clId="{616C2292-41AC-447B-BA02-B090BDF4560A}" dt="2025-03-20T17:01:42.321" v="2123"/>
          <ac:spMkLst>
            <pc:docMk/>
            <pc:sldMk cId="2375652688" sldId="308"/>
            <ac:spMk id="9" creationId="{A3FA5ABA-95F9-9D57-D0A5-920A85F9F99A}"/>
          </ac:spMkLst>
        </pc:spChg>
        <pc:spChg chg="del mod">
          <ac:chgData name="leo largiader" userId="f775bd6727b3df46" providerId="LiveId" clId="{616C2292-41AC-447B-BA02-B090BDF4560A}" dt="2025-03-20T17:00:55.343" v="2113" actId="21"/>
          <ac:spMkLst>
            <pc:docMk/>
            <pc:sldMk cId="2375652688" sldId="308"/>
            <ac:spMk id="14" creationId="{C59B41AD-7271-AAE9-19A2-DF7D6AC9E82E}"/>
          </ac:spMkLst>
        </pc:spChg>
        <pc:spChg chg="del">
          <ac:chgData name="leo largiader" userId="f775bd6727b3df46" providerId="LiveId" clId="{616C2292-41AC-447B-BA02-B090BDF4560A}" dt="2025-03-20T17:00:44.831" v="2110" actId="478"/>
          <ac:spMkLst>
            <pc:docMk/>
            <pc:sldMk cId="2375652688" sldId="308"/>
            <ac:spMk id="22" creationId="{593921E0-5462-8BDA-6F73-29C8F6F9BAEB}"/>
          </ac:spMkLst>
        </pc:spChg>
        <pc:spChg chg="del">
          <ac:chgData name="leo largiader" userId="f775bd6727b3df46" providerId="LiveId" clId="{616C2292-41AC-447B-BA02-B090BDF4560A}" dt="2025-03-20T17:00:40.293" v="2106" actId="478"/>
          <ac:spMkLst>
            <pc:docMk/>
            <pc:sldMk cId="2375652688" sldId="308"/>
            <ac:spMk id="24" creationId="{F370D518-D42B-ECC0-4CC9-D60EB2296955}"/>
          </ac:spMkLst>
        </pc:spChg>
        <pc:spChg chg="del">
          <ac:chgData name="leo largiader" userId="f775bd6727b3df46" providerId="LiveId" clId="{616C2292-41AC-447B-BA02-B090BDF4560A}" dt="2025-03-20T17:00:42.183" v="2108" actId="478"/>
          <ac:spMkLst>
            <pc:docMk/>
            <pc:sldMk cId="2375652688" sldId="308"/>
            <ac:spMk id="26" creationId="{F3BEF816-8F27-ECE1-E620-DD08A768FA56}"/>
          </ac:spMkLst>
        </pc:spChg>
        <pc:spChg chg="del">
          <ac:chgData name="leo largiader" userId="f775bd6727b3df46" providerId="LiveId" clId="{616C2292-41AC-447B-BA02-B090BDF4560A}" dt="2025-03-20T17:00:41.353" v="2107" actId="478"/>
          <ac:spMkLst>
            <pc:docMk/>
            <pc:sldMk cId="2375652688" sldId="308"/>
            <ac:spMk id="28" creationId="{C6E529B4-842D-65D1-1653-5EA2B16C22E5}"/>
          </ac:spMkLst>
        </pc:spChg>
        <pc:spChg chg="del">
          <ac:chgData name="leo largiader" userId="f775bd6727b3df46" providerId="LiveId" clId="{616C2292-41AC-447B-BA02-B090BDF4560A}" dt="2025-03-20T17:00:43.413" v="2109" actId="478"/>
          <ac:spMkLst>
            <pc:docMk/>
            <pc:sldMk cId="2375652688" sldId="308"/>
            <ac:spMk id="30" creationId="{57D00D3B-D0C6-AB9D-018C-EFC06F06A6EA}"/>
          </ac:spMkLst>
        </pc:spChg>
        <pc:spChg chg="del">
          <ac:chgData name="leo largiader" userId="f775bd6727b3df46" providerId="LiveId" clId="{616C2292-41AC-447B-BA02-B090BDF4560A}" dt="2025-03-20T17:00:30.932" v="2103" actId="478"/>
          <ac:spMkLst>
            <pc:docMk/>
            <pc:sldMk cId="2375652688" sldId="308"/>
            <ac:spMk id="32" creationId="{427F6264-156E-2FC7-10C5-B743CEA02296}"/>
          </ac:spMkLst>
        </pc:spChg>
        <pc:spChg chg="del">
          <ac:chgData name="leo largiader" userId="f775bd6727b3df46" providerId="LiveId" clId="{616C2292-41AC-447B-BA02-B090BDF4560A}" dt="2025-03-20T17:00:26.726" v="2099" actId="478"/>
          <ac:spMkLst>
            <pc:docMk/>
            <pc:sldMk cId="2375652688" sldId="308"/>
            <ac:spMk id="34" creationId="{A5B9F396-D404-D336-172C-A8A3E2B60B4C}"/>
          </ac:spMkLst>
        </pc:spChg>
        <pc:spChg chg="del">
          <ac:chgData name="leo largiader" userId="f775bd6727b3df46" providerId="LiveId" clId="{616C2292-41AC-447B-BA02-B090BDF4560A}" dt="2025-03-20T17:00:27.844" v="2100" actId="478"/>
          <ac:spMkLst>
            <pc:docMk/>
            <pc:sldMk cId="2375652688" sldId="308"/>
            <ac:spMk id="36" creationId="{887904DF-ABE6-7819-299D-C1CB667BE514}"/>
          </ac:spMkLst>
        </pc:spChg>
        <pc:spChg chg="del">
          <ac:chgData name="leo largiader" userId="f775bd6727b3df46" providerId="LiveId" clId="{616C2292-41AC-447B-BA02-B090BDF4560A}" dt="2025-03-20T17:00:25.701" v="2098" actId="478"/>
          <ac:spMkLst>
            <pc:docMk/>
            <pc:sldMk cId="2375652688" sldId="308"/>
            <ac:spMk id="38" creationId="{BF9D31F1-A9DA-7EB2-84EB-440EA61C6E76}"/>
          </ac:spMkLst>
        </pc:spChg>
        <pc:spChg chg="del">
          <ac:chgData name="leo largiader" userId="f775bd6727b3df46" providerId="LiveId" clId="{616C2292-41AC-447B-BA02-B090BDF4560A}" dt="2025-03-20T17:00:29.901" v="2102" actId="478"/>
          <ac:spMkLst>
            <pc:docMk/>
            <pc:sldMk cId="2375652688" sldId="308"/>
            <ac:spMk id="40" creationId="{DBE85B28-00AC-C640-B70C-0E820BEDB276}"/>
          </ac:spMkLst>
        </pc:spChg>
        <pc:spChg chg="del">
          <ac:chgData name="leo largiader" userId="f775bd6727b3df46" providerId="LiveId" clId="{616C2292-41AC-447B-BA02-B090BDF4560A}" dt="2025-03-20T17:00:28.995" v="2101" actId="478"/>
          <ac:spMkLst>
            <pc:docMk/>
            <pc:sldMk cId="2375652688" sldId="308"/>
            <ac:spMk id="42" creationId="{CC33F7ED-83F6-28B4-F4A4-5495C6DE6D79}"/>
          </ac:spMkLst>
        </pc:spChg>
        <pc:picChg chg="del">
          <ac:chgData name="leo largiader" userId="f775bd6727b3df46" providerId="LiveId" clId="{616C2292-41AC-447B-BA02-B090BDF4560A}" dt="2025-03-20T17:00:23.247" v="2097" actId="478"/>
          <ac:picMkLst>
            <pc:docMk/>
            <pc:sldMk cId="2375652688" sldId="308"/>
            <ac:picMk id="2" creationId="{80E2BA48-6E0B-8159-6133-F2C6A93EDB1C}"/>
          </ac:picMkLst>
        </pc:picChg>
        <pc:picChg chg="add del mod">
          <ac:chgData name="leo largiader" userId="f775bd6727b3df46" providerId="LiveId" clId="{616C2292-41AC-447B-BA02-B090BDF4560A}" dt="2025-03-20T17:01:28.235" v="2120" actId="478"/>
          <ac:picMkLst>
            <pc:docMk/>
            <pc:sldMk cId="2375652688" sldId="308"/>
            <ac:picMk id="7" creationId="{C122B2DD-5E58-A724-EE0D-2A10A827BD7A}"/>
          </ac:picMkLst>
        </pc:picChg>
        <pc:picChg chg="del">
          <ac:chgData name="leo largiader" userId="f775bd6727b3df46" providerId="LiveId" clId="{616C2292-41AC-447B-BA02-B090BDF4560A}" dt="2025-03-20T17:00:38.998" v="2105" actId="478"/>
          <ac:picMkLst>
            <pc:docMk/>
            <pc:sldMk cId="2375652688" sldId="308"/>
            <ac:picMk id="8" creationId="{91658532-FFEA-1451-E750-C15407ECDAE5}"/>
          </ac:picMkLst>
        </pc:picChg>
        <pc:picChg chg="add mod">
          <ac:chgData name="leo largiader" userId="f775bd6727b3df46" providerId="LiveId" clId="{616C2292-41AC-447B-BA02-B090BDF4560A}" dt="2025-03-20T17:11:26.651" v="2528" actId="1076"/>
          <ac:picMkLst>
            <pc:docMk/>
            <pc:sldMk cId="2375652688" sldId="308"/>
            <ac:picMk id="11" creationId="{171FFF4E-0022-B87A-AEA9-199F6F08038B}"/>
          </ac:picMkLst>
        </pc:picChg>
        <pc:picChg chg="del">
          <ac:chgData name="leo largiader" userId="f775bd6727b3df46" providerId="LiveId" clId="{616C2292-41AC-447B-BA02-B090BDF4560A}" dt="2025-03-20T17:00:32.234" v="2104" actId="478"/>
          <ac:picMkLst>
            <pc:docMk/>
            <pc:sldMk cId="2375652688" sldId="308"/>
            <ac:picMk id="12" creationId="{71E5A447-F9F8-9AB1-4F27-FB2618D597FA}"/>
          </ac:picMkLst>
        </pc:picChg>
      </pc:sldChg>
      <pc:sldChg chg="addSp delSp modSp add mod">
        <pc:chgData name="leo largiader" userId="f775bd6727b3df46" providerId="LiveId" clId="{616C2292-41AC-447B-BA02-B090BDF4560A}" dt="2025-03-20T17:20:49.143" v="2594" actId="20577"/>
        <pc:sldMkLst>
          <pc:docMk/>
          <pc:sldMk cId="1528004906" sldId="309"/>
        </pc:sldMkLst>
        <pc:spChg chg="mod">
          <ac:chgData name="leo largiader" userId="f775bd6727b3df46" providerId="LiveId" clId="{616C2292-41AC-447B-BA02-B090BDF4560A}" dt="2025-03-20T17:20:49.143" v="2594" actId="20577"/>
          <ac:spMkLst>
            <pc:docMk/>
            <pc:sldMk cId="1528004906" sldId="309"/>
            <ac:spMk id="3" creationId="{56AFB71B-28A3-B026-B6FA-71DDFAF1129B}"/>
          </ac:spMkLst>
        </pc:spChg>
        <pc:spChg chg="add del mod">
          <ac:chgData name="leo largiader" userId="f775bd6727b3df46" providerId="LiveId" clId="{616C2292-41AC-447B-BA02-B090BDF4560A}" dt="2025-03-20T17:20:07.101" v="2575" actId="478"/>
          <ac:spMkLst>
            <pc:docMk/>
            <pc:sldMk cId="1528004906" sldId="309"/>
            <ac:spMk id="9" creationId="{F766D1D0-3D7F-1483-5FC7-C2323C723B09}"/>
          </ac:spMkLst>
        </pc:spChg>
        <pc:spChg chg="add mod">
          <ac:chgData name="leo largiader" userId="f775bd6727b3df46" providerId="LiveId" clId="{616C2292-41AC-447B-BA02-B090BDF4560A}" dt="2025-03-20T17:20:26.029" v="2584" actId="14100"/>
          <ac:spMkLst>
            <pc:docMk/>
            <pc:sldMk cId="1528004906" sldId="309"/>
            <ac:spMk id="10" creationId="{F7D6E4E2-CB63-6FF5-D878-BA927451281E}"/>
          </ac:spMkLst>
        </pc:spChg>
        <pc:spChg chg="del mod">
          <ac:chgData name="leo largiader" userId="f775bd6727b3df46" providerId="LiveId" clId="{616C2292-41AC-447B-BA02-B090BDF4560A}" dt="2025-03-20T17:08:26.532" v="2524" actId="21"/>
          <ac:spMkLst>
            <pc:docMk/>
            <pc:sldMk cId="1528004906" sldId="309"/>
            <ac:spMk id="14" creationId="{D45968F7-50D0-64A8-7D89-B9B1A3F36ED9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22" creationId="{42CB28E4-4D2C-C67D-A805-AFA4E7181F50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24" creationId="{923D6B90-CA57-6144-47A0-6BA05E534A10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26" creationId="{CC153186-837A-7E2C-BB97-702B950846B0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28" creationId="{91BAB99E-4B6C-CEED-12E1-20862245BEF5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30" creationId="{62187849-3F32-30B2-1C0B-D8D3352FE031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32" creationId="{AEA8861E-5DE4-194F-166D-ADCBB1ADE61F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34" creationId="{D1D65EEC-97AF-62E2-4040-986E091F39C5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36" creationId="{CA6BDC1D-80A7-28B5-FE2F-1A9B89950D4F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38" creationId="{B4546B81-2F54-D9E1-C429-8624BD096070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40" creationId="{0BBAA863-C17D-CFC3-0605-93D1C595D821}"/>
          </ac:spMkLst>
        </pc:spChg>
        <pc:spChg chg="del">
          <ac:chgData name="leo largiader" userId="f775bd6727b3df46" providerId="LiveId" clId="{616C2292-41AC-447B-BA02-B090BDF4560A}" dt="2025-03-20T17:08:20.933" v="2522" actId="478"/>
          <ac:spMkLst>
            <pc:docMk/>
            <pc:sldMk cId="1528004906" sldId="309"/>
            <ac:spMk id="42" creationId="{DE1A14E1-2915-5E16-C9FC-B92B429ED384}"/>
          </ac:spMkLst>
        </pc:spChg>
        <pc:picChg chg="del">
          <ac:chgData name="leo largiader" userId="f775bd6727b3df46" providerId="LiveId" clId="{616C2292-41AC-447B-BA02-B090BDF4560A}" dt="2025-03-20T17:08:16.859" v="2521" actId="478"/>
          <ac:picMkLst>
            <pc:docMk/>
            <pc:sldMk cId="1528004906" sldId="309"/>
            <ac:picMk id="2" creationId="{8DABB27E-0477-FE36-8DED-B739AD0E1723}"/>
          </ac:picMkLst>
        </pc:picChg>
        <pc:picChg chg="add mod">
          <ac:chgData name="leo largiader" userId="f775bd6727b3df46" providerId="LiveId" clId="{616C2292-41AC-447B-BA02-B090BDF4560A}" dt="2025-03-20T17:19:28.488" v="2569" actId="1076"/>
          <ac:picMkLst>
            <pc:docMk/>
            <pc:sldMk cId="1528004906" sldId="309"/>
            <ac:picMk id="7" creationId="{6B43AFF6-0855-23DE-A259-B8A69F88C30F}"/>
          </ac:picMkLst>
        </pc:picChg>
        <pc:picChg chg="del">
          <ac:chgData name="leo largiader" userId="f775bd6727b3df46" providerId="LiveId" clId="{616C2292-41AC-447B-BA02-B090BDF4560A}" dt="2025-03-20T17:08:27.761" v="2525" actId="478"/>
          <ac:picMkLst>
            <pc:docMk/>
            <pc:sldMk cId="1528004906" sldId="309"/>
            <ac:picMk id="8" creationId="{573010A5-84A6-A999-C592-49AADC9A8624}"/>
          </ac:picMkLst>
        </pc:picChg>
        <pc:picChg chg="del">
          <ac:chgData name="leo largiader" userId="f775bd6727b3df46" providerId="LiveId" clId="{616C2292-41AC-447B-BA02-B090BDF4560A}" dt="2025-03-20T17:08:04.362" v="2514" actId="478"/>
          <ac:picMkLst>
            <pc:docMk/>
            <pc:sldMk cId="1528004906" sldId="309"/>
            <ac:picMk id="12" creationId="{1BD26DD7-420E-79AE-7E7F-7DA2FB3FD9D3}"/>
          </ac:picMkLst>
        </pc:picChg>
      </pc:sldChg>
      <pc:sldChg chg="addSp delSp modSp add mod">
        <pc:chgData name="leo largiader" userId="f775bd6727b3df46" providerId="LiveId" clId="{616C2292-41AC-447B-BA02-B090BDF4560A}" dt="2025-03-20T17:33:33.902" v="2789" actId="1076"/>
        <pc:sldMkLst>
          <pc:docMk/>
          <pc:sldMk cId="938490885" sldId="310"/>
        </pc:sldMkLst>
        <pc:spChg chg="mod">
          <ac:chgData name="leo largiader" userId="f775bd6727b3df46" providerId="LiveId" clId="{616C2292-41AC-447B-BA02-B090BDF4560A}" dt="2025-03-20T17:30:11.773" v="2697" actId="20577"/>
          <ac:spMkLst>
            <pc:docMk/>
            <pc:sldMk cId="938490885" sldId="310"/>
            <ac:spMk id="3" creationId="{843703A6-7068-88F6-72DD-6D28EB254ED9}"/>
          </ac:spMkLst>
        </pc:spChg>
        <pc:spChg chg="add mod">
          <ac:chgData name="leo largiader" userId="f775bd6727b3df46" providerId="LiveId" clId="{616C2292-41AC-447B-BA02-B090BDF4560A}" dt="2025-03-20T17:25:13.465" v="2638" actId="1076"/>
          <ac:spMkLst>
            <pc:docMk/>
            <pc:sldMk cId="938490885" sldId="310"/>
            <ac:spMk id="11" creationId="{F689CDA8-4AC3-8965-2DFD-5CF86B70FFF4}"/>
          </ac:spMkLst>
        </pc:spChg>
        <pc:spChg chg="del mod">
          <ac:chgData name="leo largiader" userId="f775bd6727b3df46" providerId="LiveId" clId="{616C2292-41AC-447B-BA02-B090BDF4560A}" dt="2025-03-20T17:29:17.900" v="2675" actId="21"/>
          <ac:spMkLst>
            <pc:docMk/>
            <pc:sldMk cId="938490885" sldId="310"/>
            <ac:spMk id="14" creationId="{993A16F2-7A06-A157-F627-36208BA8F4D7}"/>
          </ac:spMkLst>
        </pc:spChg>
        <pc:spChg chg="add mod">
          <ac:chgData name="leo largiader" userId="f775bd6727b3df46" providerId="LiveId" clId="{616C2292-41AC-447B-BA02-B090BDF4560A}" dt="2025-03-20T17:33:20.433" v="2787" actId="1076"/>
          <ac:spMkLst>
            <pc:docMk/>
            <pc:sldMk cId="938490885" sldId="310"/>
            <ac:spMk id="20" creationId="{76DBD602-A705-D441-3285-BF03869D2619}"/>
          </ac:spMkLst>
        </pc:spChg>
        <pc:spChg chg="add mod">
          <ac:chgData name="leo largiader" userId="f775bd6727b3df46" providerId="LiveId" clId="{616C2292-41AC-447B-BA02-B090BDF4560A}" dt="2025-03-20T17:33:20.433" v="2787" actId="1076"/>
          <ac:spMkLst>
            <pc:docMk/>
            <pc:sldMk cId="938490885" sldId="310"/>
            <ac:spMk id="21" creationId="{F2D97B92-A5DF-A815-2E83-28934F15A156}"/>
          </ac:spMkLst>
        </pc:spChg>
        <pc:spChg chg="del">
          <ac:chgData name="leo largiader" userId="f775bd6727b3df46" providerId="LiveId" clId="{616C2292-41AC-447B-BA02-B090BDF4560A}" dt="2025-03-20T17:28:54.636" v="2673" actId="478"/>
          <ac:spMkLst>
            <pc:docMk/>
            <pc:sldMk cId="938490885" sldId="310"/>
            <ac:spMk id="22" creationId="{89B206B9-76ED-A919-CD25-CA78221410F6}"/>
          </ac:spMkLst>
        </pc:spChg>
        <pc:spChg chg="add mod">
          <ac:chgData name="leo largiader" userId="f775bd6727b3df46" providerId="LiveId" clId="{616C2292-41AC-447B-BA02-B090BDF4560A}" dt="2025-03-20T17:33:20.433" v="2787" actId="1076"/>
          <ac:spMkLst>
            <pc:docMk/>
            <pc:sldMk cId="938490885" sldId="310"/>
            <ac:spMk id="23" creationId="{C4126234-E55B-8FB9-1889-CC4EDC40584B}"/>
          </ac:spMkLst>
        </pc:spChg>
        <pc:spChg chg="del">
          <ac:chgData name="leo largiader" userId="f775bd6727b3df46" providerId="LiveId" clId="{616C2292-41AC-447B-BA02-B090BDF4560A}" dt="2025-03-20T17:21:00.902" v="2595" actId="478"/>
          <ac:spMkLst>
            <pc:docMk/>
            <pc:sldMk cId="938490885" sldId="310"/>
            <ac:spMk id="24" creationId="{63EBD7A1-9D20-2FCF-2292-89AA0BCAC015}"/>
          </ac:spMkLst>
        </pc:spChg>
        <pc:spChg chg="add mod">
          <ac:chgData name="leo largiader" userId="f775bd6727b3df46" providerId="LiveId" clId="{616C2292-41AC-447B-BA02-B090BDF4560A}" dt="2025-03-20T17:33:33.902" v="2789" actId="1076"/>
          <ac:spMkLst>
            <pc:docMk/>
            <pc:sldMk cId="938490885" sldId="310"/>
            <ac:spMk id="25" creationId="{8696FC7A-C3CB-8E06-2477-335F509A41F9}"/>
          </ac:spMkLst>
        </pc:spChg>
        <pc:spChg chg="del">
          <ac:chgData name="leo largiader" userId="f775bd6727b3df46" providerId="LiveId" clId="{616C2292-41AC-447B-BA02-B090BDF4560A}" dt="2025-03-20T17:21:02.001" v="2596" actId="478"/>
          <ac:spMkLst>
            <pc:docMk/>
            <pc:sldMk cId="938490885" sldId="310"/>
            <ac:spMk id="26" creationId="{3BF63016-4F26-B1F4-F614-BF963CE44AAD}"/>
          </ac:spMkLst>
        </pc:spChg>
        <pc:spChg chg="add mod ord">
          <ac:chgData name="leo largiader" userId="f775bd6727b3df46" providerId="LiveId" clId="{616C2292-41AC-447B-BA02-B090BDF4560A}" dt="2025-03-20T17:28:10.812" v="2666" actId="1076"/>
          <ac:spMkLst>
            <pc:docMk/>
            <pc:sldMk cId="938490885" sldId="310"/>
            <ac:spMk id="27" creationId="{2CD1E44E-3163-642D-F77F-B8E8A1AD8FD8}"/>
          </ac:spMkLst>
        </pc:spChg>
        <pc:spChg chg="del">
          <ac:chgData name="leo largiader" userId="f775bd6727b3df46" providerId="LiveId" clId="{616C2292-41AC-447B-BA02-B090BDF4560A}" dt="2025-03-20T17:21:02.910" v="2597" actId="478"/>
          <ac:spMkLst>
            <pc:docMk/>
            <pc:sldMk cId="938490885" sldId="310"/>
            <ac:spMk id="28" creationId="{8C4512D5-0CD5-2F8C-E5B8-2FA2D67A54DB}"/>
          </ac:spMkLst>
        </pc:spChg>
        <pc:spChg chg="add mod">
          <ac:chgData name="leo largiader" userId="f775bd6727b3df46" providerId="LiveId" clId="{616C2292-41AC-447B-BA02-B090BDF4560A}" dt="2025-03-20T17:33:20.433" v="2787" actId="1076"/>
          <ac:spMkLst>
            <pc:docMk/>
            <pc:sldMk cId="938490885" sldId="310"/>
            <ac:spMk id="29" creationId="{CDE264F1-3E2D-29F7-A8AF-28D94123F3B6}"/>
          </ac:spMkLst>
        </pc:spChg>
        <pc:spChg chg="del">
          <ac:chgData name="leo largiader" userId="f775bd6727b3df46" providerId="LiveId" clId="{616C2292-41AC-447B-BA02-B090BDF4560A}" dt="2025-03-20T17:21:04.144" v="2598" actId="478"/>
          <ac:spMkLst>
            <pc:docMk/>
            <pc:sldMk cId="938490885" sldId="310"/>
            <ac:spMk id="30" creationId="{360001CC-ECC3-B9F2-0949-8FC5A5BFC9AD}"/>
          </ac:spMkLst>
        </pc:spChg>
        <pc:spChg chg="mod ord">
          <ac:chgData name="leo largiader" userId="f775bd6727b3df46" providerId="LiveId" clId="{616C2292-41AC-447B-BA02-B090BDF4560A}" dt="2025-03-20T17:23:50.540" v="2625" actId="1076"/>
          <ac:spMkLst>
            <pc:docMk/>
            <pc:sldMk cId="938490885" sldId="310"/>
            <ac:spMk id="32" creationId="{F3083F0F-8AD8-37C9-0E98-EFF56F07FECD}"/>
          </ac:spMkLst>
        </pc:spChg>
        <pc:spChg chg="del">
          <ac:chgData name="leo largiader" userId="f775bd6727b3df46" providerId="LiveId" clId="{616C2292-41AC-447B-BA02-B090BDF4560A}" dt="2025-03-20T17:25:20.308" v="2643" actId="478"/>
          <ac:spMkLst>
            <pc:docMk/>
            <pc:sldMk cId="938490885" sldId="310"/>
            <ac:spMk id="34" creationId="{AEF51E67-B55F-D102-DFE8-B7894E70313A}"/>
          </ac:spMkLst>
        </pc:spChg>
        <pc:spChg chg="del">
          <ac:chgData name="leo largiader" userId="f775bd6727b3df46" providerId="LiveId" clId="{616C2292-41AC-447B-BA02-B090BDF4560A}" dt="2025-03-20T17:25:19.208" v="2642" actId="478"/>
          <ac:spMkLst>
            <pc:docMk/>
            <pc:sldMk cId="938490885" sldId="310"/>
            <ac:spMk id="36" creationId="{8E6A860B-B920-3E36-1C5A-F0915CABE2FF}"/>
          </ac:spMkLst>
        </pc:spChg>
        <pc:spChg chg="del">
          <ac:chgData name="leo largiader" userId="f775bd6727b3df46" providerId="LiveId" clId="{616C2292-41AC-447B-BA02-B090BDF4560A}" dt="2025-03-20T17:25:17.917" v="2641" actId="478"/>
          <ac:spMkLst>
            <pc:docMk/>
            <pc:sldMk cId="938490885" sldId="310"/>
            <ac:spMk id="38" creationId="{D1432333-B785-1F46-2792-70541D138A8E}"/>
          </ac:spMkLst>
        </pc:spChg>
        <pc:spChg chg="mod ord">
          <ac:chgData name="leo largiader" userId="f775bd6727b3df46" providerId="LiveId" clId="{616C2292-41AC-447B-BA02-B090BDF4560A}" dt="2025-03-20T17:24:05.437" v="2630" actId="1076"/>
          <ac:spMkLst>
            <pc:docMk/>
            <pc:sldMk cId="938490885" sldId="310"/>
            <ac:spMk id="40" creationId="{D1772811-60AE-3106-4796-FDE6702546DC}"/>
          </ac:spMkLst>
        </pc:spChg>
        <pc:spChg chg="del">
          <ac:chgData name="leo largiader" userId="f775bd6727b3df46" providerId="LiveId" clId="{616C2292-41AC-447B-BA02-B090BDF4560A}" dt="2025-03-20T17:22:53.612" v="2609" actId="478"/>
          <ac:spMkLst>
            <pc:docMk/>
            <pc:sldMk cId="938490885" sldId="310"/>
            <ac:spMk id="42" creationId="{05326871-E7E2-72C7-A2A5-DE781F7E1D42}"/>
          </ac:spMkLst>
        </pc:spChg>
        <pc:picChg chg="del">
          <ac:chgData name="leo largiader" userId="f775bd6727b3df46" providerId="LiveId" clId="{616C2292-41AC-447B-BA02-B090BDF4560A}" dt="2025-03-20T17:21:20.922" v="2601" actId="478"/>
          <ac:picMkLst>
            <pc:docMk/>
            <pc:sldMk cId="938490885" sldId="310"/>
            <ac:picMk id="2" creationId="{DD3B5163-CAB1-35E8-D463-FC93BF056A02}"/>
          </ac:picMkLst>
        </pc:picChg>
        <pc:picChg chg="add mod ord">
          <ac:chgData name="leo largiader" userId="f775bd6727b3df46" providerId="LiveId" clId="{616C2292-41AC-447B-BA02-B090BDF4560A}" dt="2025-03-20T17:25:15.976" v="2640" actId="1076"/>
          <ac:picMkLst>
            <pc:docMk/>
            <pc:sldMk cId="938490885" sldId="310"/>
            <ac:picMk id="7" creationId="{276A1EC0-FBBD-CAA7-62BF-77D1030631D5}"/>
          </ac:picMkLst>
        </pc:picChg>
        <pc:picChg chg="del">
          <ac:chgData name="leo largiader" userId="f775bd6727b3df46" providerId="LiveId" clId="{616C2292-41AC-447B-BA02-B090BDF4560A}" dt="2025-03-20T17:20:01.285" v="2573" actId="478"/>
          <ac:picMkLst>
            <pc:docMk/>
            <pc:sldMk cId="938490885" sldId="310"/>
            <ac:picMk id="8" creationId="{A0E61720-6057-3A9D-6F7A-124D4C4917EF}"/>
          </ac:picMkLst>
        </pc:picChg>
        <pc:picChg chg="add mod">
          <ac:chgData name="leo largiader" userId="f775bd6727b3df46" providerId="LiveId" clId="{616C2292-41AC-447B-BA02-B090BDF4560A}" dt="2025-03-20T17:25:13.465" v="2638" actId="1076"/>
          <ac:picMkLst>
            <pc:docMk/>
            <pc:sldMk cId="938490885" sldId="310"/>
            <ac:picMk id="10" creationId="{437CF854-0CB4-6D78-7E0A-0CC48BDA6141}"/>
          </ac:picMkLst>
        </pc:picChg>
        <pc:picChg chg="del">
          <ac:chgData name="leo largiader" userId="f775bd6727b3df46" providerId="LiveId" clId="{616C2292-41AC-447B-BA02-B090BDF4560A}" dt="2025-03-20T17:21:19.572" v="2600" actId="478"/>
          <ac:picMkLst>
            <pc:docMk/>
            <pc:sldMk cId="938490885" sldId="310"/>
            <ac:picMk id="12" creationId="{BBB345C8-73C4-56F5-AD57-3D3D11B030D2}"/>
          </ac:picMkLst>
        </pc:picChg>
        <pc:picChg chg="add mod">
          <ac:chgData name="leo largiader" userId="f775bd6727b3df46" providerId="LiveId" clId="{616C2292-41AC-447B-BA02-B090BDF4560A}" dt="2025-03-20T17:33:28.643" v="2788" actId="1076"/>
          <ac:picMkLst>
            <pc:docMk/>
            <pc:sldMk cId="938490885" sldId="310"/>
            <ac:picMk id="15" creationId="{DD8DCEF5-8A35-F07E-4CF8-37D9EBB8971D}"/>
          </ac:picMkLst>
        </pc:picChg>
        <pc:picChg chg="add mod">
          <ac:chgData name="leo largiader" userId="f775bd6727b3df46" providerId="LiveId" clId="{616C2292-41AC-447B-BA02-B090BDF4560A}" dt="2025-03-20T17:33:20.433" v="2787" actId="1076"/>
          <ac:picMkLst>
            <pc:docMk/>
            <pc:sldMk cId="938490885" sldId="310"/>
            <ac:picMk id="17" creationId="{C3D49278-8C25-980B-FA60-E59B41A4FEC4}"/>
          </ac:picMkLst>
        </pc:picChg>
        <pc:picChg chg="add del">
          <ac:chgData name="leo largiader" userId="f775bd6727b3df46" providerId="LiveId" clId="{616C2292-41AC-447B-BA02-B090BDF4560A}" dt="2025-03-20T17:27:04.751" v="2651" actId="22"/>
          <ac:picMkLst>
            <pc:docMk/>
            <pc:sldMk cId="938490885" sldId="310"/>
            <ac:picMk id="19" creationId="{D09877B5-9892-9020-3031-DB9DE3A7F1B0}"/>
          </ac:picMkLst>
        </pc:picChg>
      </pc:sldChg>
      <pc:sldChg chg="addSp delSp modSp add del mod">
        <pc:chgData name="leo largiader" userId="f775bd6727b3df46" providerId="LiveId" clId="{616C2292-41AC-447B-BA02-B090BDF4560A}" dt="2025-03-20T17:58:06.282" v="3285" actId="2696"/>
        <pc:sldMkLst>
          <pc:docMk/>
          <pc:sldMk cId="2690336392" sldId="311"/>
        </pc:sldMkLst>
        <pc:spChg chg="mod">
          <ac:chgData name="leo largiader" userId="f775bd6727b3df46" providerId="LiveId" clId="{616C2292-41AC-447B-BA02-B090BDF4560A}" dt="2025-03-20T17:58:01.861" v="3284" actId="20577"/>
          <ac:spMkLst>
            <pc:docMk/>
            <pc:sldMk cId="2690336392" sldId="311"/>
            <ac:spMk id="3" creationId="{1408A343-8D10-0FDD-0E21-20D92D7362BB}"/>
          </ac:spMkLst>
        </pc:spChg>
        <pc:spChg chg="add del mod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4" creationId="{6C041F13-BB4D-5A27-CA0D-A53D4CE21767}"/>
          </ac:spMkLst>
        </pc:spChg>
        <pc:spChg chg="add del mod">
          <ac:chgData name="leo largiader" userId="f775bd6727b3df46" providerId="LiveId" clId="{616C2292-41AC-447B-BA02-B090BDF4560A}" dt="2025-03-20T17:30:42.038" v="2703" actId="478"/>
          <ac:spMkLst>
            <pc:docMk/>
            <pc:sldMk cId="2690336392" sldId="311"/>
            <ac:spMk id="7" creationId="{875F3422-6A92-64AA-4AAC-1681FF00BC8D}"/>
          </ac:spMkLst>
        </pc:spChg>
        <pc:spChg chg="add del mod">
          <ac:chgData name="leo largiader" userId="f775bd6727b3df46" providerId="LiveId" clId="{616C2292-41AC-447B-BA02-B090BDF4560A}" dt="2025-03-20T17:57:57.863" v="3280" actId="478"/>
          <ac:spMkLst>
            <pc:docMk/>
            <pc:sldMk cId="2690336392" sldId="311"/>
            <ac:spMk id="10" creationId="{4BAC27DD-6E1C-0F11-2238-8998A87D8AA4}"/>
          </ac:spMkLst>
        </pc:spChg>
        <pc:spChg chg="add del mod">
          <ac:chgData name="leo largiader" userId="f775bd6727b3df46" providerId="LiveId" clId="{616C2292-41AC-447B-BA02-B090BDF4560A}" dt="2025-03-20T17:57:55.413" v="3278" actId="478"/>
          <ac:spMkLst>
            <pc:docMk/>
            <pc:sldMk cId="2690336392" sldId="311"/>
            <ac:spMk id="11" creationId="{92385F44-4F30-90D0-2BA8-9FFF773E7405}"/>
          </ac:spMkLst>
        </pc:spChg>
        <pc:spChg chg="add del mod">
          <ac:chgData name="leo largiader" userId="f775bd6727b3df46" providerId="LiveId" clId="{616C2292-41AC-447B-BA02-B090BDF4560A}" dt="2025-03-20T17:57:59.192" v="3281" actId="478"/>
          <ac:spMkLst>
            <pc:docMk/>
            <pc:sldMk cId="2690336392" sldId="311"/>
            <ac:spMk id="13" creationId="{CC4D1C31-AE04-224F-EC39-437D6EA04B36}"/>
          </ac:spMkLst>
        </pc:spChg>
        <pc:spChg chg="del">
          <ac:chgData name="leo largiader" userId="f775bd6727b3df46" providerId="LiveId" clId="{616C2292-41AC-447B-BA02-B090BDF4560A}" dt="2025-03-20T17:30:38.342" v="2700" actId="21"/>
          <ac:spMkLst>
            <pc:docMk/>
            <pc:sldMk cId="2690336392" sldId="311"/>
            <ac:spMk id="14" creationId="{875F3422-6A92-64AA-4AAC-1681FF00BC8D}"/>
          </ac:spMkLst>
        </pc:spChg>
        <pc:spChg chg="add del mod">
          <ac:chgData name="leo largiader" userId="f775bd6727b3df46" providerId="LiveId" clId="{616C2292-41AC-447B-BA02-B090BDF4560A}" dt="2025-03-20T17:57:56.566" v="3279" actId="478"/>
          <ac:spMkLst>
            <pc:docMk/>
            <pc:sldMk cId="2690336392" sldId="311"/>
            <ac:spMk id="15" creationId="{141C8D80-0A2D-A30C-BAEC-CBE9B7C6E0DD}"/>
          </ac:spMkLst>
        </pc:spChg>
        <pc:spChg chg="add del mod">
          <ac:chgData name="leo largiader" userId="f775bd6727b3df46" providerId="LiveId" clId="{616C2292-41AC-447B-BA02-B090BDF4560A}" dt="2025-03-20T17:31:34.130" v="2733"/>
          <ac:spMkLst>
            <pc:docMk/>
            <pc:sldMk cId="2690336392" sldId="311"/>
            <ac:spMk id="17" creationId="{7D36AFC8-238E-505B-CAFC-1E7B6B248CA4}"/>
          </ac:spMkLst>
        </pc:spChg>
        <pc:spChg chg="del">
          <ac:chgData name="leo largiader" userId="f775bd6727b3df46" providerId="LiveId" clId="{616C2292-41AC-447B-BA02-B090BDF4560A}" dt="2025-03-20T17:30:39.689" v="2701" actId="478"/>
          <ac:spMkLst>
            <pc:docMk/>
            <pc:sldMk cId="2690336392" sldId="311"/>
            <ac:spMk id="22" creationId="{913AA734-E646-C99C-A7AF-3DE9D726C3BC}"/>
          </ac:spMkLst>
        </pc:spChg>
        <pc:spChg chg="del">
          <ac:chgData name="leo largiader" userId="f775bd6727b3df46" providerId="LiveId" clId="{616C2292-41AC-447B-BA02-B090BDF4560A}" dt="2025-03-20T17:30:30.001" v="2699" actId="478"/>
          <ac:spMkLst>
            <pc:docMk/>
            <pc:sldMk cId="2690336392" sldId="311"/>
            <ac:spMk id="24" creationId="{0C86BF72-1F86-DA48-2899-8BFBEAB907CD}"/>
          </ac:spMkLst>
        </pc:spChg>
        <pc:spChg chg="del">
          <ac:chgData name="leo largiader" userId="f775bd6727b3df46" providerId="LiveId" clId="{616C2292-41AC-447B-BA02-B090BDF4560A}" dt="2025-03-20T17:30:30.001" v="2699" actId="478"/>
          <ac:spMkLst>
            <pc:docMk/>
            <pc:sldMk cId="2690336392" sldId="311"/>
            <ac:spMk id="26" creationId="{BC0B0E09-B88C-7977-8D8D-663E24EDFB8F}"/>
          </ac:spMkLst>
        </pc:spChg>
        <pc:spChg chg="del">
          <ac:chgData name="leo largiader" userId="f775bd6727b3df46" providerId="LiveId" clId="{616C2292-41AC-447B-BA02-B090BDF4560A}" dt="2025-03-20T17:30:30.001" v="2699" actId="478"/>
          <ac:spMkLst>
            <pc:docMk/>
            <pc:sldMk cId="2690336392" sldId="311"/>
            <ac:spMk id="28" creationId="{D86FA7A8-3B13-1839-22FF-81B3B6425625}"/>
          </ac:spMkLst>
        </pc:spChg>
        <pc:spChg chg="del">
          <ac:chgData name="leo largiader" userId="f775bd6727b3df46" providerId="LiveId" clId="{616C2292-41AC-447B-BA02-B090BDF4560A}" dt="2025-03-20T17:30:30.001" v="2699" actId="478"/>
          <ac:spMkLst>
            <pc:docMk/>
            <pc:sldMk cId="2690336392" sldId="311"/>
            <ac:spMk id="30" creationId="{04EE62A7-F019-B281-6A77-DB4635960D86}"/>
          </ac:spMkLst>
        </pc:spChg>
        <pc:spChg chg="del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32" creationId="{545BAF82-8722-7FA7-2BD8-3DEB8529157C}"/>
          </ac:spMkLst>
        </pc:spChg>
        <pc:spChg chg="del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34" creationId="{FC1DAE72-1D33-B420-A25D-A71B261ADB87}"/>
          </ac:spMkLst>
        </pc:spChg>
        <pc:spChg chg="del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36" creationId="{42A32470-79A3-7284-F9E9-57D359560E77}"/>
          </ac:spMkLst>
        </pc:spChg>
        <pc:spChg chg="del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38" creationId="{47E9DA3D-1646-9B40-5665-29B52B478050}"/>
          </ac:spMkLst>
        </pc:spChg>
        <pc:spChg chg="del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40" creationId="{B373607B-E2E0-326C-F088-AF4DA5B660B0}"/>
          </ac:spMkLst>
        </pc:spChg>
        <pc:spChg chg="del">
          <ac:chgData name="leo largiader" userId="f775bd6727b3df46" providerId="LiveId" clId="{616C2292-41AC-447B-BA02-B090BDF4560A}" dt="2025-03-20T17:29:38.266" v="2679" actId="478"/>
          <ac:spMkLst>
            <pc:docMk/>
            <pc:sldMk cId="2690336392" sldId="311"/>
            <ac:spMk id="42" creationId="{57EF8B87-A5A0-0376-57FE-B92108B3F22B}"/>
          </ac:spMkLst>
        </pc:spChg>
        <pc:picChg chg="del">
          <ac:chgData name="leo largiader" userId="f775bd6727b3df46" providerId="LiveId" clId="{616C2292-41AC-447B-BA02-B090BDF4560A}" dt="2025-03-20T17:27:55.801" v="2662" actId="478"/>
          <ac:picMkLst>
            <pc:docMk/>
            <pc:sldMk cId="2690336392" sldId="311"/>
            <ac:picMk id="2" creationId="{92730A8B-759B-EB56-DF48-212711370A9C}"/>
          </ac:picMkLst>
        </pc:picChg>
        <pc:picChg chg="del">
          <ac:chgData name="leo largiader" userId="f775bd6727b3df46" providerId="LiveId" clId="{616C2292-41AC-447B-BA02-B090BDF4560A}" dt="2025-03-20T17:30:26.276" v="2698" actId="478"/>
          <ac:picMkLst>
            <pc:docMk/>
            <pc:sldMk cId="2690336392" sldId="311"/>
            <ac:picMk id="8" creationId="{EE5748E7-079A-8080-13DC-C631F88BEEB6}"/>
          </ac:picMkLst>
        </pc:picChg>
        <pc:picChg chg="add del mod">
          <ac:chgData name="leo largiader" userId="f775bd6727b3df46" providerId="LiveId" clId="{616C2292-41AC-447B-BA02-B090BDF4560A}" dt="2025-03-20T17:57:54.166" v="3277" actId="478"/>
          <ac:picMkLst>
            <pc:docMk/>
            <pc:sldMk cId="2690336392" sldId="311"/>
            <ac:picMk id="9" creationId="{739C8D8C-9824-1590-6638-B0F4963AAB38}"/>
          </ac:picMkLst>
        </pc:picChg>
        <pc:picChg chg="del">
          <ac:chgData name="leo largiader" userId="f775bd6727b3df46" providerId="LiveId" clId="{616C2292-41AC-447B-BA02-B090BDF4560A}" dt="2025-03-20T17:29:35.482" v="2678" actId="478"/>
          <ac:picMkLst>
            <pc:docMk/>
            <pc:sldMk cId="2690336392" sldId="311"/>
            <ac:picMk id="12" creationId="{22F24DA1-E380-E9AE-460B-3999F0C8111E}"/>
          </ac:picMkLst>
        </pc:picChg>
      </pc:sldChg>
      <pc:sldChg chg="modSp add mod">
        <pc:chgData name="leo largiader" userId="f775bd6727b3df46" providerId="LiveId" clId="{616C2292-41AC-447B-BA02-B090BDF4560A}" dt="2025-03-20T17:33:56.468" v="2795" actId="27636"/>
        <pc:sldMkLst>
          <pc:docMk/>
          <pc:sldMk cId="964164014" sldId="312"/>
        </pc:sldMkLst>
        <pc:spChg chg="mod">
          <ac:chgData name="leo largiader" userId="f775bd6727b3df46" providerId="LiveId" clId="{616C2292-41AC-447B-BA02-B090BDF4560A}" dt="2025-03-20T17:07:57.876" v="2512" actId="20577"/>
          <ac:spMkLst>
            <pc:docMk/>
            <pc:sldMk cId="964164014" sldId="312"/>
            <ac:spMk id="8" creationId="{8A6F0AC4-BA11-83E9-8936-F151C46793FC}"/>
          </ac:spMkLst>
        </pc:spChg>
        <pc:spChg chg="mod">
          <ac:chgData name="leo largiader" userId="f775bd6727b3df46" providerId="LiveId" clId="{616C2292-41AC-447B-BA02-B090BDF4560A}" dt="2025-03-20T17:33:56.468" v="2795" actId="27636"/>
          <ac:spMkLst>
            <pc:docMk/>
            <pc:sldMk cId="964164014" sldId="312"/>
            <ac:spMk id="9" creationId="{C5792423-71E9-C3B0-44B7-5D5997FD754F}"/>
          </ac:spMkLst>
        </pc:spChg>
      </pc:sldChg>
      <pc:sldChg chg="delSp modSp add del mod">
        <pc:chgData name="leo largiader" userId="f775bd6727b3df46" providerId="LiveId" clId="{616C2292-41AC-447B-BA02-B090BDF4560A}" dt="2025-03-20T17:58:28.889" v="3300" actId="2696"/>
        <pc:sldMkLst>
          <pc:docMk/>
          <pc:sldMk cId="1583629265" sldId="313"/>
        </pc:sldMkLst>
        <pc:spChg chg="mod">
          <ac:chgData name="leo largiader" userId="f775bd6727b3df46" providerId="LiveId" clId="{616C2292-41AC-447B-BA02-B090BDF4560A}" dt="2025-03-20T17:35:05.802" v="2797" actId="20577"/>
          <ac:spMkLst>
            <pc:docMk/>
            <pc:sldMk cId="1583629265" sldId="313"/>
            <ac:spMk id="3" creationId="{DD408B41-744F-607A-4423-74D9BCFC2CE4}"/>
          </ac:spMkLst>
        </pc:spChg>
        <pc:spChg chg="mod">
          <ac:chgData name="leo largiader" userId="f775bd6727b3df46" providerId="LiveId" clId="{616C2292-41AC-447B-BA02-B090BDF4560A}" dt="2025-03-20T17:29:50.208" v="2684" actId="20577"/>
          <ac:spMkLst>
            <pc:docMk/>
            <pc:sldMk cId="1583629265" sldId="313"/>
            <ac:spMk id="14" creationId="{4BC05A13-1710-0816-ED34-E7D4797393FE}"/>
          </ac:spMkLst>
        </pc:spChg>
        <pc:spChg chg="del">
          <ac:chgData name="leo largiader" userId="f775bd6727b3df46" providerId="LiveId" clId="{616C2292-41AC-447B-BA02-B090BDF4560A}" dt="2025-03-20T17:29:47.362" v="2683" actId="478"/>
          <ac:spMkLst>
            <pc:docMk/>
            <pc:sldMk cId="1583629265" sldId="313"/>
            <ac:spMk id="22" creationId="{8B34466C-F06B-C0A5-B43F-4EF3287EE9A8}"/>
          </ac:spMkLst>
        </pc:spChg>
        <pc:spChg chg="del">
          <ac:chgData name="leo largiader" userId="f775bd6727b3df46" providerId="LiveId" clId="{616C2292-41AC-447B-BA02-B090BDF4560A}" dt="2025-03-20T17:29:44.365" v="2681" actId="478"/>
          <ac:spMkLst>
            <pc:docMk/>
            <pc:sldMk cId="1583629265" sldId="313"/>
            <ac:spMk id="24" creationId="{31AF103D-13FE-B280-C2A6-B24057BAE2D3}"/>
          </ac:spMkLst>
        </pc:spChg>
        <pc:spChg chg="del">
          <ac:chgData name="leo largiader" userId="f775bd6727b3df46" providerId="LiveId" clId="{616C2292-41AC-447B-BA02-B090BDF4560A}" dt="2025-03-20T17:29:44.365" v="2681" actId="478"/>
          <ac:spMkLst>
            <pc:docMk/>
            <pc:sldMk cId="1583629265" sldId="313"/>
            <ac:spMk id="26" creationId="{014645B0-0ED1-BC43-83FE-E8B5A8CC4536}"/>
          </ac:spMkLst>
        </pc:spChg>
        <pc:spChg chg="del">
          <ac:chgData name="leo largiader" userId="f775bd6727b3df46" providerId="LiveId" clId="{616C2292-41AC-447B-BA02-B090BDF4560A}" dt="2025-03-20T17:29:44.365" v="2681" actId="478"/>
          <ac:spMkLst>
            <pc:docMk/>
            <pc:sldMk cId="1583629265" sldId="313"/>
            <ac:spMk id="28" creationId="{54CDF779-7694-3966-85F5-4CC34C796F5F}"/>
          </ac:spMkLst>
        </pc:spChg>
        <pc:spChg chg="del">
          <ac:chgData name="leo largiader" userId="f775bd6727b3df46" providerId="LiveId" clId="{616C2292-41AC-447B-BA02-B090BDF4560A}" dt="2025-03-20T17:29:44.365" v="2681" actId="478"/>
          <ac:spMkLst>
            <pc:docMk/>
            <pc:sldMk cId="1583629265" sldId="313"/>
            <ac:spMk id="30" creationId="{64298FD6-6B37-9CC5-B0A5-1050FDA29C90}"/>
          </ac:spMkLst>
        </pc:spChg>
        <pc:picChg chg="del">
          <ac:chgData name="leo largiader" userId="f775bd6727b3df46" providerId="LiveId" clId="{616C2292-41AC-447B-BA02-B090BDF4560A}" dt="2025-03-20T17:29:45.756" v="2682" actId="478"/>
          <ac:picMkLst>
            <pc:docMk/>
            <pc:sldMk cId="1583629265" sldId="313"/>
            <ac:picMk id="8" creationId="{7CF34F70-22AA-EFD0-DAA6-2839A3EEBF60}"/>
          </ac:picMkLst>
        </pc:picChg>
      </pc:sldChg>
      <pc:sldChg chg="addSp modSp add mod ord">
        <pc:chgData name="leo largiader" userId="f775bd6727b3df46" providerId="LiveId" clId="{616C2292-41AC-447B-BA02-B090BDF4560A}" dt="2025-03-20T17:32:50.560" v="2784" actId="1076"/>
        <pc:sldMkLst>
          <pc:docMk/>
          <pc:sldMk cId="253013248" sldId="314"/>
        </pc:sldMkLst>
        <pc:spChg chg="add mod">
          <ac:chgData name="leo largiader" userId="f775bd6727b3df46" providerId="LiveId" clId="{616C2292-41AC-447B-BA02-B090BDF4560A}" dt="2025-03-20T17:32:24.737" v="2780" actId="1076"/>
          <ac:spMkLst>
            <pc:docMk/>
            <pc:sldMk cId="253013248" sldId="314"/>
            <ac:spMk id="3" creationId="{F4D4AF0A-50C9-0605-AF40-EA1D5415E812}"/>
          </ac:spMkLst>
        </pc:spChg>
        <pc:spChg chg="add mod">
          <ac:chgData name="leo largiader" userId="f775bd6727b3df46" providerId="LiveId" clId="{616C2292-41AC-447B-BA02-B090BDF4560A}" dt="2025-03-20T17:32:24.737" v="2780" actId="1076"/>
          <ac:spMkLst>
            <pc:docMk/>
            <pc:sldMk cId="253013248" sldId="314"/>
            <ac:spMk id="4" creationId="{DCC20B8D-80DC-78D1-0CC6-DD105EFB64A3}"/>
          </ac:spMkLst>
        </pc:spChg>
        <pc:spChg chg="mod">
          <ac:chgData name="leo largiader" userId="f775bd6727b3df46" providerId="LiveId" clId="{616C2292-41AC-447B-BA02-B090BDF4560A}" dt="2025-03-20T17:31:53.247" v="2750" actId="20577"/>
          <ac:spMkLst>
            <pc:docMk/>
            <pc:sldMk cId="253013248" sldId="314"/>
            <ac:spMk id="8" creationId="{92FEDCE5-520E-B22D-9A85-39E846F2893B}"/>
          </ac:spMkLst>
        </pc:spChg>
        <pc:spChg chg="mod">
          <ac:chgData name="leo largiader" userId="f775bd6727b3df46" providerId="LiveId" clId="{616C2292-41AC-447B-BA02-B090BDF4560A}" dt="2025-03-20T17:32:12.327" v="2778" actId="20577"/>
          <ac:spMkLst>
            <pc:docMk/>
            <pc:sldMk cId="253013248" sldId="314"/>
            <ac:spMk id="9" creationId="{0C798B9D-26ED-D493-5993-85F1C617403D}"/>
          </ac:spMkLst>
        </pc:spChg>
        <pc:spChg chg="add mod">
          <ac:chgData name="leo largiader" userId="f775bd6727b3df46" providerId="LiveId" clId="{616C2292-41AC-447B-BA02-B090BDF4560A}" dt="2025-03-20T17:32:24.737" v="2780" actId="1076"/>
          <ac:spMkLst>
            <pc:docMk/>
            <pc:sldMk cId="253013248" sldId="314"/>
            <ac:spMk id="10" creationId="{0CF34747-FC02-3640-A8F5-1039F5BF4AF5}"/>
          </ac:spMkLst>
        </pc:spChg>
        <pc:spChg chg="add mod">
          <ac:chgData name="leo largiader" userId="f775bd6727b3df46" providerId="LiveId" clId="{616C2292-41AC-447B-BA02-B090BDF4560A}" dt="2025-03-20T17:32:24.737" v="2780" actId="1076"/>
          <ac:spMkLst>
            <pc:docMk/>
            <pc:sldMk cId="253013248" sldId="314"/>
            <ac:spMk id="11" creationId="{84C39673-A2EC-3610-DCB8-66E7FFD6C96E}"/>
          </ac:spMkLst>
        </pc:spChg>
        <pc:picChg chg="add mod">
          <ac:chgData name="leo largiader" userId="f775bd6727b3df46" providerId="LiveId" clId="{616C2292-41AC-447B-BA02-B090BDF4560A}" dt="2025-03-20T17:32:24.737" v="2780" actId="1076"/>
          <ac:picMkLst>
            <pc:docMk/>
            <pc:sldMk cId="253013248" sldId="314"/>
            <ac:picMk id="2" creationId="{51DB0D60-5495-26DA-1E36-BC1EC5947E34}"/>
          </ac:picMkLst>
        </pc:picChg>
        <pc:picChg chg="add mod">
          <ac:chgData name="leo largiader" userId="f775bd6727b3df46" providerId="LiveId" clId="{616C2292-41AC-447B-BA02-B090BDF4560A}" dt="2025-03-20T17:32:39.543" v="2782" actId="1076"/>
          <ac:picMkLst>
            <pc:docMk/>
            <pc:sldMk cId="253013248" sldId="314"/>
            <ac:picMk id="12" creationId="{8C65BE4B-EE90-2E50-57C6-0E0B3036CBDD}"/>
          </ac:picMkLst>
        </pc:picChg>
        <pc:picChg chg="add mod">
          <ac:chgData name="leo largiader" userId="f775bd6727b3df46" providerId="LiveId" clId="{616C2292-41AC-447B-BA02-B090BDF4560A}" dt="2025-03-20T17:32:50.560" v="2784" actId="1076"/>
          <ac:picMkLst>
            <pc:docMk/>
            <pc:sldMk cId="253013248" sldId="314"/>
            <ac:picMk id="14" creationId="{52BC2026-A7B9-DB39-66E8-0CB6A654306E}"/>
          </ac:picMkLst>
        </pc:picChg>
      </pc:sldChg>
      <pc:sldChg chg="modSp add mod ord">
        <pc:chgData name="leo largiader" userId="f775bd6727b3df46" providerId="LiveId" clId="{616C2292-41AC-447B-BA02-B090BDF4560A}" dt="2025-03-20T17:39:10.839" v="2881" actId="20577"/>
        <pc:sldMkLst>
          <pc:docMk/>
          <pc:sldMk cId="865369316" sldId="315"/>
        </pc:sldMkLst>
        <pc:spChg chg="mod">
          <ac:chgData name="leo largiader" userId="f775bd6727b3df46" providerId="LiveId" clId="{616C2292-41AC-447B-BA02-B090BDF4560A}" dt="2025-03-20T17:37:36.246" v="2808" actId="20577"/>
          <ac:spMkLst>
            <pc:docMk/>
            <pc:sldMk cId="865369316" sldId="315"/>
            <ac:spMk id="8" creationId="{254B4EB8-0491-BE2D-66F6-8AD600F0BA0A}"/>
          </ac:spMkLst>
        </pc:spChg>
        <pc:spChg chg="mod">
          <ac:chgData name="leo largiader" userId="f775bd6727b3df46" providerId="LiveId" clId="{616C2292-41AC-447B-BA02-B090BDF4560A}" dt="2025-03-20T17:39:10.839" v="2881" actId="20577"/>
          <ac:spMkLst>
            <pc:docMk/>
            <pc:sldMk cId="865369316" sldId="315"/>
            <ac:spMk id="9" creationId="{1A61476E-2E10-9D62-6FF2-90A7B28EBBAB}"/>
          </ac:spMkLst>
        </pc:spChg>
      </pc:sldChg>
      <pc:sldChg chg="new del">
        <pc:chgData name="leo largiader" userId="f775bd6727b3df46" providerId="LiveId" clId="{616C2292-41AC-447B-BA02-B090BDF4560A}" dt="2025-03-20T17:39:45.292" v="2883" actId="2696"/>
        <pc:sldMkLst>
          <pc:docMk/>
          <pc:sldMk cId="956779147" sldId="316"/>
        </pc:sldMkLst>
      </pc:sldChg>
      <pc:sldChg chg="modSp add mod ord">
        <pc:chgData name="leo largiader" userId="f775bd6727b3df46" providerId="LiveId" clId="{616C2292-41AC-447B-BA02-B090BDF4560A}" dt="2025-03-20T17:40:21.107" v="2903" actId="1076"/>
        <pc:sldMkLst>
          <pc:docMk/>
          <pc:sldMk cId="4054093851" sldId="316"/>
        </pc:sldMkLst>
        <pc:spChg chg="mod">
          <ac:chgData name="leo largiader" userId="f775bd6727b3df46" providerId="LiveId" clId="{616C2292-41AC-447B-BA02-B090BDF4560A}" dt="2025-03-20T17:40:08.899" v="2902" actId="20577"/>
          <ac:spMkLst>
            <pc:docMk/>
            <pc:sldMk cId="4054093851" sldId="316"/>
            <ac:spMk id="3" creationId="{53EC8BFC-2A77-7657-1280-55350FD7515D}"/>
          </ac:spMkLst>
        </pc:spChg>
        <pc:spChg chg="mod">
          <ac:chgData name="leo largiader" userId="f775bd6727b3df46" providerId="LiveId" clId="{616C2292-41AC-447B-BA02-B090BDF4560A}" dt="2025-03-20T17:40:21.107" v="2903" actId="1076"/>
          <ac:spMkLst>
            <pc:docMk/>
            <pc:sldMk cId="4054093851" sldId="316"/>
            <ac:spMk id="10" creationId="{FA815104-627A-8374-FF04-50BC84AA8C21}"/>
          </ac:spMkLst>
        </pc:spChg>
      </pc:sldChg>
      <pc:sldChg chg="add del">
        <pc:chgData name="leo largiader" userId="f775bd6727b3df46" providerId="LiveId" clId="{616C2292-41AC-447B-BA02-B090BDF4560A}" dt="2025-03-20T17:40:41.697" v="2905" actId="2696"/>
        <pc:sldMkLst>
          <pc:docMk/>
          <pc:sldMk cId="679351633" sldId="317"/>
        </pc:sldMkLst>
      </pc:sldChg>
      <pc:sldChg chg="addSp delSp modSp add mod ord">
        <pc:chgData name="leo largiader" userId="f775bd6727b3df46" providerId="LiveId" clId="{616C2292-41AC-447B-BA02-B090BDF4560A}" dt="2025-03-20T17:48:07.344" v="3062" actId="478"/>
        <pc:sldMkLst>
          <pc:docMk/>
          <pc:sldMk cId="1238218537" sldId="317"/>
        </pc:sldMkLst>
        <pc:spChg chg="del">
          <ac:chgData name="leo largiader" userId="f775bd6727b3df46" providerId="LiveId" clId="{616C2292-41AC-447B-BA02-B090BDF4560A}" dt="2025-03-20T17:43:09.280" v="2947" actId="478"/>
          <ac:spMkLst>
            <pc:docMk/>
            <pc:sldMk cId="1238218537" sldId="317"/>
            <ac:spMk id="11" creationId="{913613E2-2993-C2B9-0B4B-6D87333BFCB4}"/>
          </ac:spMkLst>
        </pc:spChg>
        <pc:spChg chg="add mod">
          <ac:chgData name="leo largiader" userId="f775bd6727b3df46" providerId="LiveId" clId="{616C2292-41AC-447B-BA02-B090BDF4560A}" dt="2025-03-20T17:45:43.646" v="3021" actId="1076"/>
          <ac:spMkLst>
            <pc:docMk/>
            <pc:sldMk cId="1238218537" sldId="317"/>
            <ac:spMk id="14" creationId="{404C9009-B66E-200A-3F2F-E0E7EB3FF6AE}"/>
          </ac:spMkLst>
        </pc:spChg>
        <pc:spChg chg="add mod">
          <ac:chgData name="leo largiader" userId="f775bd6727b3df46" providerId="LiveId" clId="{616C2292-41AC-447B-BA02-B090BDF4560A}" dt="2025-03-20T17:45:45.728" v="3022" actId="1076"/>
          <ac:spMkLst>
            <pc:docMk/>
            <pc:sldMk cId="1238218537" sldId="317"/>
            <ac:spMk id="16" creationId="{0E377535-4E0A-F7AA-94B4-673B4482D608}"/>
          </ac:spMkLst>
        </pc:spChg>
        <pc:spChg chg="mod">
          <ac:chgData name="leo largiader" userId="f775bd6727b3df46" providerId="LiveId" clId="{616C2292-41AC-447B-BA02-B090BDF4560A}" dt="2025-03-20T17:45:41.482" v="3020" actId="1076"/>
          <ac:spMkLst>
            <pc:docMk/>
            <pc:sldMk cId="1238218537" sldId="317"/>
            <ac:spMk id="20" creationId="{1ADCB8C3-229C-A713-35B5-B7EC10199994}"/>
          </ac:spMkLst>
        </pc:spChg>
        <pc:spChg chg="mod">
          <ac:chgData name="leo largiader" userId="f775bd6727b3df46" providerId="LiveId" clId="{616C2292-41AC-447B-BA02-B090BDF4560A}" dt="2025-03-20T17:45:51.361" v="3024" actId="1076"/>
          <ac:spMkLst>
            <pc:docMk/>
            <pc:sldMk cId="1238218537" sldId="317"/>
            <ac:spMk id="21" creationId="{6677FDF3-81B8-12FF-9CA1-D1C4FE61CE9D}"/>
          </ac:spMkLst>
        </pc:spChg>
        <pc:spChg chg="add mod">
          <ac:chgData name="leo largiader" userId="f775bd6727b3df46" providerId="LiveId" clId="{616C2292-41AC-447B-BA02-B090BDF4560A}" dt="2025-03-20T17:43:35.236" v="2954"/>
          <ac:spMkLst>
            <pc:docMk/>
            <pc:sldMk cId="1238218537" sldId="317"/>
            <ac:spMk id="22" creationId="{438BAF78-9FCD-AE50-9919-2890212C3E6B}"/>
          </ac:spMkLst>
        </pc:spChg>
        <pc:spChg chg="mod">
          <ac:chgData name="leo largiader" userId="f775bd6727b3df46" providerId="LiveId" clId="{616C2292-41AC-447B-BA02-B090BDF4560A}" dt="2025-03-20T17:45:55.799" v="3025" actId="1076"/>
          <ac:spMkLst>
            <pc:docMk/>
            <pc:sldMk cId="1238218537" sldId="317"/>
            <ac:spMk id="23" creationId="{7CCB25F5-AA5A-0BB1-2393-A19A5029F4C9}"/>
          </ac:spMkLst>
        </pc:spChg>
        <pc:spChg chg="add mod">
          <ac:chgData name="leo largiader" userId="f775bd6727b3df46" providerId="LiveId" clId="{616C2292-41AC-447B-BA02-B090BDF4560A}" dt="2025-03-20T17:45:13.621" v="3011" actId="207"/>
          <ac:spMkLst>
            <pc:docMk/>
            <pc:sldMk cId="1238218537" sldId="317"/>
            <ac:spMk id="24" creationId="{C062EB14-5745-97F9-688A-D6F2F15BF7EB}"/>
          </ac:spMkLst>
        </pc:spChg>
        <pc:spChg chg="del">
          <ac:chgData name="leo largiader" userId="f775bd6727b3df46" providerId="LiveId" clId="{616C2292-41AC-447B-BA02-B090BDF4560A}" dt="2025-03-20T17:41:03.182" v="2910" actId="478"/>
          <ac:spMkLst>
            <pc:docMk/>
            <pc:sldMk cId="1238218537" sldId="317"/>
            <ac:spMk id="25" creationId="{64BCE09B-71AD-DB18-924E-23D3D2E2CE2A}"/>
          </ac:spMkLst>
        </pc:spChg>
        <pc:spChg chg="add mod">
          <ac:chgData name="leo largiader" userId="f775bd6727b3df46" providerId="LiveId" clId="{616C2292-41AC-447B-BA02-B090BDF4560A}" dt="2025-03-20T17:46:26.157" v="3033" actId="1076"/>
          <ac:spMkLst>
            <pc:docMk/>
            <pc:sldMk cId="1238218537" sldId="317"/>
            <ac:spMk id="26" creationId="{F5093519-CC0C-77C4-3DD5-0B58981118F5}"/>
          </ac:spMkLst>
        </pc:spChg>
        <pc:spChg chg="del">
          <ac:chgData name="leo largiader" userId="f775bd6727b3df46" providerId="LiveId" clId="{616C2292-41AC-447B-BA02-B090BDF4560A}" dt="2025-03-20T17:43:07.606" v="2946" actId="478"/>
          <ac:spMkLst>
            <pc:docMk/>
            <pc:sldMk cId="1238218537" sldId="317"/>
            <ac:spMk id="27" creationId="{4CCEC4E6-7BDA-41C3-2403-326EE71AD111}"/>
          </ac:spMkLst>
        </pc:spChg>
        <pc:spChg chg="add mod">
          <ac:chgData name="leo largiader" userId="f775bd6727b3df46" providerId="LiveId" clId="{616C2292-41AC-447B-BA02-B090BDF4560A}" dt="2025-03-20T17:46:32.515" v="3035" actId="1076"/>
          <ac:spMkLst>
            <pc:docMk/>
            <pc:sldMk cId="1238218537" sldId="317"/>
            <ac:spMk id="28" creationId="{EB34DDC6-D39D-567E-8AD2-DCE03817474A}"/>
          </ac:spMkLst>
        </pc:spChg>
        <pc:spChg chg="del">
          <ac:chgData name="leo largiader" userId="f775bd6727b3df46" providerId="LiveId" clId="{616C2292-41AC-447B-BA02-B090BDF4560A}" dt="2025-03-20T17:43:04.124" v="2944" actId="478"/>
          <ac:spMkLst>
            <pc:docMk/>
            <pc:sldMk cId="1238218537" sldId="317"/>
            <ac:spMk id="29" creationId="{7B15D6BC-A892-B02B-07D3-619707CC3EC8}"/>
          </ac:spMkLst>
        </pc:spChg>
        <pc:spChg chg="add mod">
          <ac:chgData name="leo largiader" userId="f775bd6727b3df46" providerId="LiveId" clId="{616C2292-41AC-447B-BA02-B090BDF4560A}" dt="2025-03-20T17:48:04.643" v="3061" actId="1076"/>
          <ac:spMkLst>
            <pc:docMk/>
            <pc:sldMk cId="1238218537" sldId="317"/>
            <ac:spMk id="30" creationId="{0AD9450D-19CD-C472-7351-8EF427068C0E}"/>
          </ac:spMkLst>
        </pc:spChg>
        <pc:spChg chg="add mod">
          <ac:chgData name="leo largiader" userId="f775bd6727b3df46" providerId="LiveId" clId="{616C2292-41AC-447B-BA02-B090BDF4560A}" dt="2025-03-20T17:47:28.721" v="3046" actId="1076"/>
          <ac:spMkLst>
            <pc:docMk/>
            <pc:sldMk cId="1238218537" sldId="317"/>
            <ac:spMk id="31" creationId="{53A193F4-E68F-469B-9FC1-C438F5116D4A}"/>
          </ac:spMkLst>
        </pc:spChg>
        <pc:spChg chg="mod">
          <ac:chgData name="leo largiader" userId="f775bd6727b3df46" providerId="LiveId" clId="{616C2292-41AC-447B-BA02-B090BDF4560A}" dt="2025-03-20T17:44:01.875" v="2964" actId="14100"/>
          <ac:spMkLst>
            <pc:docMk/>
            <pc:sldMk cId="1238218537" sldId="317"/>
            <ac:spMk id="32" creationId="{FCB951F1-0DFD-C2FB-2309-9A157042E2D3}"/>
          </ac:spMkLst>
        </pc:spChg>
        <pc:spChg chg="add mod">
          <ac:chgData name="leo largiader" userId="f775bd6727b3df46" providerId="LiveId" clId="{616C2292-41AC-447B-BA02-B090BDF4560A}" dt="2025-03-20T17:47:21.115" v="3045" actId="1076"/>
          <ac:spMkLst>
            <pc:docMk/>
            <pc:sldMk cId="1238218537" sldId="317"/>
            <ac:spMk id="33" creationId="{7CF2C93D-6339-07B0-799B-F026FA7920C1}"/>
          </ac:spMkLst>
        </pc:spChg>
        <pc:spChg chg="add mod">
          <ac:chgData name="leo largiader" userId="f775bd6727b3df46" providerId="LiveId" clId="{616C2292-41AC-447B-BA02-B090BDF4560A}" dt="2025-03-20T17:47:32.163" v="3048" actId="1076"/>
          <ac:spMkLst>
            <pc:docMk/>
            <pc:sldMk cId="1238218537" sldId="317"/>
            <ac:spMk id="34" creationId="{55319664-FF5C-549D-33DB-7DA364A8F21A}"/>
          </ac:spMkLst>
        </pc:spChg>
        <pc:spChg chg="add mod">
          <ac:chgData name="leo largiader" userId="f775bd6727b3df46" providerId="LiveId" clId="{616C2292-41AC-447B-BA02-B090BDF4560A}" dt="2025-03-20T17:47:42.984" v="3052" actId="1076"/>
          <ac:spMkLst>
            <pc:docMk/>
            <pc:sldMk cId="1238218537" sldId="317"/>
            <ac:spMk id="35" creationId="{8059FDB3-84F7-A36E-3747-BA475B1ED7BB}"/>
          </ac:spMkLst>
        </pc:spChg>
        <pc:spChg chg="add mod">
          <ac:chgData name="leo largiader" userId="f775bd6727b3df46" providerId="LiveId" clId="{616C2292-41AC-447B-BA02-B090BDF4560A}" dt="2025-03-20T17:47:47.447" v="3054" actId="1076"/>
          <ac:spMkLst>
            <pc:docMk/>
            <pc:sldMk cId="1238218537" sldId="317"/>
            <ac:spMk id="36" creationId="{5EAD03C0-4EC2-DB22-88FA-FC6A355939A1}"/>
          </ac:spMkLst>
        </pc:spChg>
        <pc:spChg chg="add mod">
          <ac:chgData name="leo largiader" userId="f775bd6727b3df46" providerId="LiveId" clId="{616C2292-41AC-447B-BA02-B090BDF4560A}" dt="2025-03-20T17:47:50.575" v="3056" actId="1076"/>
          <ac:spMkLst>
            <pc:docMk/>
            <pc:sldMk cId="1238218537" sldId="317"/>
            <ac:spMk id="37" creationId="{0FC43588-9F20-DF47-2CB2-089BE56CECE9}"/>
          </ac:spMkLst>
        </pc:spChg>
        <pc:spChg chg="add del mod">
          <ac:chgData name="leo largiader" userId="f775bd6727b3df46" providerId="LiveId" clId="{616C2292-41AC-447B-BA02-B090BDF4560A}" dt="2025-03-20T17:48:07.344" v="3062" actId="478"/>
          <ac:spMkLst>
            <pc:docMk/>
            <pc:sldMk cId="1238218537" sldId="317"/>
            <ac:spMk id="38" creationId="{A13EB935-044E-19D9-6519-3F19A798422B}"/>
          </ac:spMkLst>
        </pc:spChg>
        <pc:spChg chg="add mod">
          <ac:chgData name="leo largiader" userId="f775bd6727b3df46" providerId="LiveId" clId="{616C2292-41AC-447B-BA02-B090BDF4560A}" dt="2025-03-20T17:48:01.308" v="3060" actId="1076"/>
          <ac:spMkLst>
            <pc:docMk/>
            <pc:sldMk cId="1238218537" sldId="317"/>
            <ac:spMk id="39" creationId="{E74EA31C-D719-9F81-2D55-A9B2A3CB5A99}"/>
          </ac:spMkLst>
        </pc:spChg>
        <pc:spChg chg="mod">
          <ac:chgData name="leo largiader" userId="f775bd6727b3df46" providerId="LiveId" clId="{616C2292-41AC-447B-BA02-B090BDF4560A}" dt="2025-03-20T17:42:10.012" v="2926" actId="14100"/>
          <ac:spMkLst>
            <pc:docMk/>
            <pc:sldMk cId="1238218537" sldId="317"/>
            <ac:spMk id="40" creationId="{0F343076-C5B1-0B23-0612-E00D59252C4D}"/>
          </ac:spMkLst>
        </pc:spChg>
        <pc:picChg chg="add mod ord">
          <ac:chgData name="leo largiader" userId="f775bd6727b3df46" providerId="LiveId" clId="{616C2292-41AC-447B-BA02-B090BDF4560A}" dt="2025-03-20T17:45:39.461" v="3019" actId="1076"/>
          <ac:picMkLst>
            <pc:docMk/>
            <pc:sldMk cId="1238218537" sldId="317"/>
            <ac:picMk id="4" creationId="{10E7E43F-72AA-59B6-20CD-A04DFA7B805A}"/>
          </ac:picMkLst>
        </pc:picChg>
        <pc:picChg chg="del mod">
          <ac:chgData name="leo largiader" userId="f775bd6727b3df46" providerId="LiveId" clId="{616C2292-41AC-447B-BA02-B090BDF4560A}" dt="2025-03-20T17:41:55.744" v="2919" actId="478"/>
          <ac:picMkLst>
            <pc:docMk/>
            <pc:sldMk cId="1238218537" sldId="317"/>
            <ac:picMk id="7" creationId="{0E725C9D-BCF8-F7EC-5CF5-FBEDAA1F86B7}"/>
          </ac:picMkLst>
        </pc:picChg>
        <pc:picChg chg="add mod ord">
          <ac:chgData name="leo largiader" userId="f775bd6727b3df46" providerId="LiveId" clId="{616C2292-41AC-447B-BA02-B090BDF4560A}" dt="2025-03-20T17:44:42.390" v="2987" actId="1076"/>
          <ac:picMkLst>
            <pc:docMk/>
            <pc:sldMk cId="1238218537" sldId="317"/>
            <ac:picMk id="9" creationId="{8EA42ED1-097C-20C9-C01C-9783298C72C6}"/>
          </ac:picMkLst>
        </pc:picChg>
        <pc:picChg chg="del">
          <ac:chgData name="leo largiader" userId="f775bd6727b3df46" providerId="LiveId" clId="{616C2292-41AC-447B-BA02-B090BDF4560A}" dt="2025-03-20T17:43:06.261" v="2945" actId="478"/>
          <ac:picMkLst>
            <pc:docMk/>
            <pc:sldMk cId="1238218537" sldId="317"/>
            <ac:picMk id="10" creationId="{67ACABD9-0E06-0A58-45D2-39E63C7321DD}"/>
          </ac:picMkLst>
        </pc:picChg>
        <pc:picChg chg="add mod ord">
          <ac:chgData name="leo largiader" userId="f775bd6727b3df46" providerId="LiveId" clId="{616C2292-41AC-447B-BA02-B090BDF4560A}" dt="2025-03-20T17:42:01.219" v="2923" actId="167"/>
          <ac:picMkLst>
            <pc:docMk/>
            <pc:sldMk cId="1238218537" sldId="317"/>
            <ac:picMk id="13" creationId="{487AD05A-7A6E-D328-0B3F-0D4E985B74A4}"/>
          </ac:picMkLst>
        </pc:picChg>
        <pc:picChg chg="del">
          <ac:chgData name="leo largiader" userId="f775bd6727b3df46" providerId="LiveId" clId="{616C2292-41AC-447B-BA02-B090BDF4560A}" dt="2025-03-20T17:40:59.999" v="2909" actId="478"/>
          <ac:picMkLst>
            <pc:docMk/>
            <pc:sldMk cId="1238218537" sldId="317"/>
            <ac:picMk id="15" creationId="{E0B8C04F-DEC0-32D7-779C-725E0D0CF773}"/>
          </ac:picMkLst>
        </pc:picChg>
        <pc:picChg chg="del">
          <ac:chgData name="leo largiader" userId="f775bd6727b3df46" providerId="LiveId" clId="{616C2292-41AC-447B-BA02-B090BDF4560A}" dt="2025-03-20T17:41:04.859" v="2911" actId="478"/>
          <ac:picMkLst>
            <pc:docMk/>
            <pc:sldMk cId="1238218537" sldId="317"/>
            <ac:picMk id="17" creationId="{CD850317-62F5-A06F-026C-DD95F02E1DA3}"/>
          </ac:picMkLst>
        </pc:picChg>
        <pc:picChg chg="add mod ord">
          <ac:chgData name="leo largiader" userId="f775bd6727b3df46" providerId="LiveId" clId="{616C2292-41AC-447B-BA02-B090BDF4560A}" dt="2025-03-20T17:43:52.160" v="2960" actId="167"/>
          <ac:picMkLst>
            <pc:docMk/>
            <pc:sldMk cId="1238218537" sldId="317"/>
            <ac:picMk id="19" creationId="{8ACBA9C6-B0EC-1CEC-565B-7BAF936D6672}"/>
          </ac:picMkLst>
        </pc:picChg>
      </pc:sldChg>
      <pc:sldChg chg="addSp delSp modSp add mod ord">
        <pc:chgData name="leo largiader" userId="f775bd6727b3df46" providerId="LiveId" clId="{616C2292-41AC-447B-BA02-B090BDF4560A}" dt="2025-03-20T17:50:00.794" v="3117" actId="1076"/>
        <pc:sldMkLst>
          <pc:docMk/>
          <pc:sldMk cId="817021932" sldId="318"/>
        </pc:sldMkLst>
        <pc:spChg chg="del">
          <ac:chgData name="leo largiader" userId="f775bd6727b3df46" providerId="LiveId" clId="{616C2292-41AC-447B-BA02-B090BDF4560A}" dt="2025-03-20T17:49:45.793" v="3112" actId="478"/>
          <ac:spMkLst>
            <pc:docMk/>
            <pc:sldMk cId="817021932" sldId="318"/>
            <ac:spMk id="3" creationId="{0C0FAF8C-488B-C4F8-C039-B385EB50F643}"/>
          </ac:spMkLst>
        </pc:spChg>
        <pc:spChg chg="del">
          <ac:chgData name="leo largiader" userId="f775bd6727b3df46" providerId="LiveId" clId="{616C2292-41AC-447B-BA02-B090BDF4560A}" dt="2025-03-20T17:49:43.259" v="3110" actId="478"/>
          <ac:spMkLst>
            <pc:docMk/>
            <pc:sldMk cId="817021932" sldId="318"/>
            <ac:spMk id="4" creationId="{711E165B-9F9C-EC92-364B-D02608658C7F}"/>
          </ac:spMkLst>
        </pc:spChg>
        <pc:spChg chg="mod">
          <ac:chgData name="leo largiader" userId="f775bd6727b3df46" providerId="LiveId" clId="{616C2292-41AC-447B-BA02-B090BDF4560A}" dt="2025-03-20T17:48:53.705" v="3070" actId="20577"/>
          <ac:spMkLst>
            <pc:docMk/>
            <pc:sldMk cId="817021932" sldId="318"/>
            <ac:spMk id="8" creationId="{0E709398-8EC8-4019-1382-23D15EBB6007}"/>
          </ac:spMkLst>
        </pc:spChg>
        <pc:spChg chg="mod">
          <ac:chgData name="leo largiader" userId="f775bd6727b3df46" providerId="LiveId" clId="{616C2292-41AC-447B-BA02-B090BDF4560A}" dt="2025-03-20T17:49:36.274" v="3106" actId="20577"/>
          <ac:spMkLst>
            <pc:docMk/>
            <pc:sldMk cId="817021932" sldId="318"/>
            <ac:spMk id="9" creationId="{DE24174D-2A77-3AFF-2606-62A0FFBAFA06}"/>
          </ac:spMkLst>
        </pc:spChg>
        <pc:spChg chg="del">
          <ac:chgData name="leo largiader" userId="f775bd6727b3df46" providerId="LiveId" clId="{616C2292-41AC-447B-BA02-B090BDF4560A}" dt="2025-03-20T17:49:44.578" v="3111" actId="478"/>
          <ac:spMkLst>
            <pc:docMk/>
            <pc:sldMk cId="817021932" sldId="318"/>
            <ac:spMk id="10" creationId="{C8868866-64BC-92FE-40EE-F0FAE59EECED}"/>
          </ac:spMkLst>
        </pc:spChg>
        <pc:spChg chg="del">
          <ac:chgData name="leo largiader" userId="f775bd6727b3df46" providerId="LiveId" clId="{616C2292-41AC-447B-BA02-B090BDF4560A}" dt="2025-03-20T17:49:42.122" v="3109" actId="478"/>
          <ac:spMkLst>
            <pc:docMk/>
            <pc:sldMk cId="817021932" sldId="318"/>
            <ac:spMk id="11" creationId="{C378A4F2-7A04-3B44-EEF0-257EF483BEEF}"/>
          </ac:spMkLst>
        </pc:spChg>
        <pc:picChg chg="del">
          <ac:chgData name="leo largiader" userId="f775bd6727b3df46" providerId="LiveId" clId="{616C2292-41AC-447B-BA02-B090BDF4560A}" dt="2025-03-20T17:49:41.172" v="3108" actId="478"/>
          <ac:picMkLst>
            <pc:docMk/>
            <pc:sldMk cId="817021932" sldId="318"/>
            <ac:picMk id="2" creationId="{965C3171-8A6F-E743-9D95-5455DF200FA5}"/>
          </ac:picMkLst>
        </pc:picChg>
        <pc:picChg chg="del">
          <ac:chgData name="leo largiader" userId="f775bd6727b3df46" providerId="LiveId" clId="{616C2292-41AC-447B-BA02-B090BDF4560A}" dt="2025-03-20T17:49:47.018" v="3113" actId="478"/>
          <ac:picMkLst>
            <pc:docMk/>
            <pc:sldMk cId="817021932" sldId="318"/>
            <ac:picMk id="12" creationId="{EEBA8182-14F7-6241-ECFE-E67DE5C677E6}"/>
          </ac:picMkLst>
        </pc:picChg>
        <pc:picChg chg="del">
          <ac:chgData name="leo largiader" userId="f775bd6727b3df46" providerId="LiveId" clId="{616C2292-41AC-447B-BA02-B090BDF4560A}" dt="2025-03-20T17:49:39.715" v="3107" actId="478"/>
          <ac:picMkLst>
            <pc:docMk/>
            <pc:sldMk cId="817021932" sldId="318"/>
            <ac:picMk id="14" creationId="{18CB13F5-5082-BBAD-0741-565DA88089E4}"/>
          </ac:picMkLst>
        </pc:picChg>
        <pc:picChg chg="add mod">
          <ac:chgData name="leo largiader" userId="f775bd6727b3df46" providerId="LiveId" clId="{616C2292-41AC-447B-BA02-B090BDF4560A}" dt="2025-03-20T17:50:00.794" v="3117" actId="1076"/>
          <ac:picMkLst>
            <pc:docMk/>
            <pc:sldMk cId="817021932" sldId="318"/>
            <ac:picMk id="15" creationId="{4DA3E0A7-B207-6F63-ECBC-0C349AC6E0C9}"/>
          </ac:picMkLst>
        </pc:picChg>
      </pc:sldChg>
      <pc:sldChg chg="addSp modSp add mod ord">
        <pc:chgData name="leo largiader" userId="f775bd6727b3df46" providerId="LiveId" clId="{616C2292-41AC-447B-BA02-B090BDF4560A}" dt="2025-03-20T17:53:33.997" v="3201" actId="14100"/>
        <pc:sldMkLst>
          <pc:docMk/>
          <pc:sldMk cId="2964434110" sldId="319"/>
        </pc:sldMkLst>
        <pc:spChg chg="add mod">
          <ac:chgData name="leo largiader" userId="f775bd6727b3df46" providerId="LiveId" clId="{616C2292-41AC-447B-BA02-B090BDF4560A}" dt="2025-03-20T17:53:20.262" v="3197" actId="1076"/>
          <ac:spMkLst>
            <pc:docMk/>
            <pc:sldMk cId="2964434110" sldId="319"/>
            <ac:spMk id="4" creationId="{CADDE63F-F317-2F57-3F69-A0F6A58EE31F}"/>
          </ac:spMkLst>
        </pc:spChg>
        <pc:spChg chg="mod">
          <ac:chgData name="leo largiader" userId="f775bd6727b3df46" providerId="LiveId" clId="{616C2292-41AC-447B-BA02-B090BDF4560A}" dt="2025-03-20T17:50:40.570" v="3122" actId="20577"/>
          <ac:spMkLst>
            <pc:docMk/>
            <pc:sldMk cId="2964434110" sldId="319"/>
            <ac:spMk id="8" creationId="{BDB01776-B3D6-EE95-6B56-DEE0CFAD08CD}"/>
          </ac:spMkLst>
        </pc:spChg>
        <pc:spChg chg="mod">
          <ac:chgData name="leo largiader" userId="f775bd6727b3df46" providerId="LiveId" clId="{616C2292-41AC-447B-BA02-B090BDF4560A}" dt="2025-03-20T17:52:16.284" v="3187" actId="20577"/>
          <ac:spMkLst>
            <pc:docMk/>
            <pc:sldMk cId="2964434110" sldId="319"/>
            <ac:spMk id="9" creationId="{0AA0ECCB-7F0B-923B-43B4-E3571C1D85F6}"/>
          </ac:spMkLst>
        </pc:spChg>
        <pc:spChg chg="add mod">
          <ac:chgData name="leo largiader" userId="f775bd6727b3df46" providerId="LiveId" clId="{616C2292-41AC-447B-BA02-B090BDF4560A}" dt="2025-03-20T17:53:33.997" v="3201" actId="14100"/>
          <ac:spMkLst>
            <pc:docMk/>
            <pc:sldMk cId="2964434110" sldId="319"/>
            <ac:spMk id="10" creationId="{88983ACF-1187-D936-CA12-F8EF41A4ED6E}"/>
          </ac:spMkLst>
        </pc:spChg>
        <pc:picChg chg="add mod">
          <ac:chgData name="leo largiader" userId="f775bd6727b3df46" providerId="LiveId" clId="{616C2292-41AC-447B-BA02-B090BDF4560A}" dt="2025-03-20T17:52:59.413" v="3191" actId="14100"/>
          <ac:picMkLst>
            <pc:docMk/>
            <pc:sldMk cId="2964434110" sldId="319"/>
            <ac:picMk id="3" creationId="{FD9141CA-4C7B-AFF3-3B51-233A6B6E08FF}"/>
          </ac:picMkLst>
        </pc:picChg>
      </pc:sldChg>
      <pc:sldChg chg="addSp delSp modSp add mod ord">
        <pc:chgData name="leo largiader" userId="f775bd6727b3df46" providerId="LiveId" clId="{616C2292-41AC-447B-BA02-B090BDF4560A}" dt="2025-03-20T17:57:22.548" v="3276" actId="208"/>
        <pc:sldMkLst>
          <pc:docMk/>
          <pc:sldMk cId="3835244843" sldId="320"/>
        </pc:sldMkLst>
        <pc:spChg chg="mod">
          <ac:chgData name="leo largiader" userId="f775bd6727b3df46" providerId="LiveId" clId="{616C2292-41AC-447B-BA02-B090BDF4560A}" dt="2025-03-20T17:54:50.737" v="3221" actId="20577"/>
          <ac:spMkLst>
            <pc:docMk/>
            <pc:sldMk cId="3835244843" sldId="320"/>
            <ac:spMk id="3" creationId="{3CC70CB5-77CD-4A85-941B-3E3D0AA5D8BC}"/>
          </ac:spMkLst>
        </pc:spChg>
        <pc:spChg chg="add mod">
          <ac:chgData name="leo largiader" userId="f775bd6727b3df46" providerId="LiveId" clId="{616C2292-41AC-447B-BA02-B090BDF4560A}" dt="2025-03-20T17:55:29.839" v="3232" actId="14100"/>
          <ac:spMkLst>
            <pc:docMk/>
            <pc:sldMk cId="3835244843" sldId="320"/>
            <ac:spMk id="8" creationId="{A1F4D8D3-BA89-F0CC-02BB-F2EA1B27B554}"/>
          </ac:spMkLst>
        </pc:spChg>
        <pc:spChg chg="add del mod">
          <ac:chgData name="leo largiader" userId="f775bd6727b3df46" providerId="LiveId" clId="{616C2292-41AC-447B-BA02-B090BDF4560A}" dt="2025-03-20T17:56:07.275" v="3241" actId="478"/>
          <ac:spMkLst>
            <pc:docMk/>
            <pc:sldMk cId="3835244843" sldId="320"/>
            <ac:spMk id="9" creationId="{1F94B9E7-B61D-80B1-93D0-323622A27294}"/>
          </ac:spMkLst>
        </pc:spChg>
        <pc:spChg chg="mod">
          <ac:chgData name="leo largiader" userId="f775bd6727b3df46" providerId="LiveId" clId="{616C2292-41AC-447B-BA02-B090BDF4560A}" dt="2025-03-20T17:55:14.664" v="3227" actId="1076"/>
          <ac:spMkLst>
            <pc:docMk/>
            <pc:sldMk cId="3835244843" sldId="320"/>
            <ac:spMk id="10" creationId="{04C13FEB-2592-5F10-CB8C-FFBE82A19734}"/>
          </ac:spMkLst>
        </pc:spChg>
        <pc:spChg chg="add mod">
          <ac:chgData name="leo largiader" userId="f775bd6727b3df46" providerId="LiveId" clId="{616C2292-41AC-447B-BA02-B090BDF4560A}" dt="2025-03-20T17:57:22.548" v="3276" actId="208"/>
          <ac:spMkLst>
            <pc:docMk/>
            <pc:sldMk cId="3835244843" sldId="320"/>
            <ac:spMk id="11" creationId="{707B4101-CF42-AB09-2FCE-24ABDAD4DAD5}"/>
          </ac:spMkLst>
        </pc:spChg>
        <pc:spChg chg="add mod">
          <ac:chgData name="leo largiader" userId="f775bd6727b3df46" providerId="LiveId" clId="{616C2292-41AC-447B-BA02-B090BDF4560A}" dt="2025-03-20T17:57:09.852" v="3274" actId="207"/>
          <ac:spMkLst>
            <pc:docMk/>
            <pc:sldMk cId="3835244843" sldId="320"/>
            <ac:spMk id="12" creationId="{0A4503C4-8041-A54E-26B8-84C9E91C591E}"/>
          </ac:spMkLst>
        </pc:spChg>
        <pc:picChg chg="add mod">
          <ac:chgData name="leo largiader" userId="f775bd6727b3df46" providerId="LiveId" clId="{616C2292-41AC-447B-BA02-B090BDF4560A}" dt="2025-03-20T17:55:32.462" v="3234" actId="1076"/>
          <ac:picMkLst>
            <pc:docMk/>
            <pc:sldMk cId="3835244843" sldId="320"/>
            <ac:picMk id="4" creationId="{6DC862ED-6B47-DD1B-A5C0-AFBF8A625313}"/>
          </ac:picMkLst>
        </pc:picChg>
        <pc:picChg chg="mod">
          <ac:chgData name="leo largiader" userId="f775bd6727b3df46" providerId="LiveId" clId="{616C2292-41AC-447B-BA02-B090BDF4560A}" dt="2025-03-20T17:54:38.330" v="3209" actId="1076"/>
          <ac:picMkLst>
            <pc:docMk/>
            <pc:sldMk cId="3835244843" sldId="320"/>
            <ac:picMk id="7" creationId="{73010C69-E795-D5A3-9830-3FA923BF03C5}"/>
          </ac:picMkLst>
        </pc:picChg>
      </pc:sldChg>
      <pc:sldChg chg="addSp delSp modSp new mod">
        <pc:chgData name="leo largiader" userId="f775bd6727b3df46" providerId="LiveId" clId="{616C2292-41AC-447B-BA02-B090BDF4560A}" dt="2025-03-21T13:30:02.340" v="3519" actId="1076"/>
        <pc:sldMkLst>
          <pc:docMk/>
          <pc:sldMk cId="773537004" sldId="321"/>
        </pc:sldMkLst>
        <pc:spChg chg="del">
          <ac:chgData name="leo largiader" userId="f775bd6727b3df46" providerId="LiveId" clId="{616C2292-41AC-447B-BA02-B090BDF4560A}" dt="2025-03-21T13:30:00.615" v="3517"/>
          <ac:spMkLst>
            <pc:docMk/>
            <pc:sldMk cId="773537004" sldId="321"/>
            <ac:spMk id="2" creationId="{B11CB7D9-CBAC-74DE-E23D-A9F44E5A087D}"/>
          </ac:spMkLst>
        </pc:spChg>
        <pc:spChg chg="mod">
          <ac:chgData name="leo largiader" userId="f775bd6727b3df46" providerId="LiveId" clId="{616C2292-41AC-447B-BA02-B090BDF4560A}" dt="2025-03-20T17:58:22.537" v="3299" actId="313"/>
          <ac:spMkLst>
            <pc:docMk/>
            <pc:sldMk cId="773537004" sldId="321"/>
            <ac:spMk id="3" creationId="{BD817980-1DB6-2642-FD26-3096EC41479B}"/>
          </ac:spMkLst>
        </pc:spChg>
        <pc:picChg chg="add mod">
          <ac:chgData name="leo largiader" userId="f775bd6727b3df46" providerId="LiveId" clId="{616C2292-41AC-447B-BA02-B090BDF4560A}" dt="2025-03-21T13:30:02.340" v="3519" actId="1076"/>
          <ac:picMkLst>
            <pc:docMk/>
            <pc:sldMk cId="773537004" sldId="321"/>
            <ac:picMk id="7" creationId="{E02785F2-6E0A-7E23-C89D-4AA94B3C5522}"/>
          </ac:picMkLst>
        </pc:picChg>
      </pc:sldChg>
      <pc:sldChg chg="addSp delSp modSp add mod ord">
        <pc:chgData name="leo largiader" userId="f775bd6727b3df46" providerId="LiveId" clId="{616C2292-41AC-447B-BA02-B090BDF4560A}" dt="2025-03-20T18:07:23.429" v="3464" actId="1076"/>
        <pc:sldMkLst>
          <pc:docMk/>
          <pc:sldMk cId="4111057809" sldId="322"/>
        </pc:sldMkLst>
        <pc:spChg chg="mod">
          <ac:chgData name="leo largiader" userId="f775bd6727b3df46" providerId="LiveId" clId="{616C2292-41AC-447B-BA02-B090BDF4560A}" dt="2025-03-20T18:03:45.035" v="3395" actId="1076"/>
          <ac:spMkLst>
            <pc:docMk/>
            <pc:sldMk cId="4111057809" sldId="322"/>
            <ac:spMk id="14" creationId="{69BEAB83-AE6E-29F8-6820-40686C6EEEE0}"/>
          </ac:spMkLst>
        </pc:spChg>
        <pc:spChg chg="add mod">
          <ac:chgData name="leo largiader" userId="f775bd6727b3df46" providerId="LiveId" clId="{616C2292-41AC-447B-BA02-B090BDF4560A}" dt="2025-03-20T18:01:22.709" v="3356"/>
          <ac:spMkLst>
            <pc:docMk/>
            <pc:sldMk cId="4111057809" sldId="322"/>
            <ac:spMk id="15" creationId="{67DC9F7F-532F-BA23-B1E5-D6A17A222FC0}"/>
          </ac:spMkLst>
        </pc:spChg>
        <pc:spChg chg="mod">
          <ac:chgData name="leo largiader" userId="f775bd6727b3df46" providerId="LiveId" clId="{616C2292-41AC-447B-BA02-B090BDF4560A}" dt="2025-03-20T18:05:48.307" v="3437" actId="1076"/>
          <ac:spMkLst>
            <pc:docMk/>
            <pc:sldMk cId="4111057809" sldId="322"/>
            <ac:spMk id="16" creationId="{FEA4E703-23BF-67D5-A51A-A3D1EE59DE8D}"/>
          </ac:spMkLst>
        </pc:spChg>
        <pc:spChg chg="add mod">
          <ac:chgData name="leo largiader" userId="f775bd6727b3df46" providerId="LiveId" clId="{616C2292-41AC-447B-BA02-B090BDF4560A}" dt="2025-03-20T18:03:48.988" v="3396" actId="1076"/>
          <ac:spMkLst>
            <pc:docMk/>
            <pc:sldMk cId="4111057809" sldId="322"/>
            <ac:spMk id="17" creationId="{9CA5FF15-653C-119C-B541-0A4C7AA6983F}"/>
          </ac:spMkLst>
        </pc:spChg>
        <pc:spChg chg="add del mod">
          <ac:chgData name="leo largiader" userId="f775bd6727b3df46" providerId="LiveId" clId="{616C2292-41AC-447B-BA02-B090BDF4560A}" dt="2025-03-20T18:02:29.203" v="3376" actId="478"/>
          <ac:spMkLst>
            <pc:docMk/>
            <pc:sldMk cId="4111057809" sldId="322"/>
            <ac:spMk id="18" creationId="{830A74D8-D3CD-8030-CFB3-86DD4F29D8D7}"/>
          </ac:spMkLst>
        </pc:spChg>
        <pc:spChg chg="mod">
          <ac:chgData name="leo largiader" userId="f775bd6727b3df46" providerId="LiveId" clId="{616C2292-41AC-447B-BA02-B090BDF4560A}" dt="2025-03-20T18:03:52.458" v="3397" actId="1076"/>
          <ac:spMkLst>
            <pc:docMk/>
            <pc:sldMk cId="4111057809" sldId="322"/>
            <ac:spMk id="20" creationId="{D617DD90-737D-5AFE-4C0C-92B850DF5BD0}"/>
          </ac:spMkLst>
        </pc:spChg>
        <pc:spChg chg="del">
          <ac:chgData name="leo largiader" userId="f775bd6727b3df46" providerId="LiveId" clId="{616C2292-41AC-447B-BA02-B090BDF4560A}" dt="2025-03-20T18:04:39.167" v="3410" actId="478"/>
          <ac:spMkLst>
            <pc:docMk/>
            <pc:sldMk cId="4111057809" sldId="322"/>
            <ac:spMk id="21" creationId="{A1DCF951-F4B3-BB72-64D9-B059661C6524}"/>
          </ac:spMkLst>
        </pc:spChg>
        <pc:spChg chg="del">
          <ac:chgData name="leo largiader" userId="f775bd6727b3df46" providerId="LiveId" clId="{616C2292-41AC-447B-BA02-B090BDF4560A}" dt="2025-03-20T18:03:09.044" v="3386" actId="478"/>
          <ac:spMkLst>
            <pc:docMk/>
            <pc:sldMk cId="4111057809" sldId="322"/>
            <ac:spMk id="22" creationId="{100A7C10-007C-D739-8D50-1E5EC88460B3}"/>
          </ac:spMkLst>
        </pc:spChg>
        <pc:spChg chg="del mod">
          <ac:chgData name="leo largiader" userId="f775bd6727b3df46" providerId="LiveId" clId="{616C2292-41AC-447B-BA02-B090BDF4560A}" dt="2025-03-20T18:05:31.558" v="3432" actId="478"/>
          <ac:spMkLst>
            <pc:docMk/>
            <pc:sldMk cId="4111057809" sldId="322"/>
            <ac:spMk id="23" creationId="{66454A49-FF74-8327-DB30-3F7166279CBD}"/>
          </ac:spMkLst>
        </pc:spChg>
        <pc:spChg chg="del mod">
          <ac:chgData name="leo largiader" userId="f775bd6727b3df46" providerId="LiveId" clId="{616C2292-41AC-447B-BA02-B090BDF4560A}" dt="2025-03-20T18:03:16.767" v="3387" actId="21"/>
          <ac:spMkLst>
            <pc:docMk/>
            <pc:sldMk cId="4111057809" sldId="322"/>
            <ac:spMk id="24" creationId="{0D314248-C83B-CDA7-5FE9-DB4E7BD09F91}"/>
          </ac:spMkLst>
        </pc:spChg>
        <pc:spChg chg="add mod">
          <ac:chgData name="leo largiader" userId="f775bd6727b3df46" providerId="LiveId" clId="{616C2292-41AC-447B-BA02-B090BDF4560A}" dt="2025-03-20T18:03:41.746" v="3394" actId="1076"/>
          <ac:spMkLst>
            <pc:docMk/>
            <pc:sldMk cId="4111057809" sldId="322"/>
            <ac:spMk id="25" creationId="{F27B5067-E1F1-BB36-E462-C2FF9EF1DC7F}"/>
          </ac:spMkLst>
        </pc:spChg>
        <pc:spChg chg="del">
          <ac:chgData name="leo largiader" userId="f775bd6727b3df46" providerId="LiveId" clId="{616C2292-41AC-447B-BA02-B090BDF4560A}" dt="2025-03-20T18:05:18.635" v="3425" actId="478"/>
          <ac:spMkLst>
            <pc:docMk/>
            <pc:sldMk cId="4111057809" sldId="322"/>
            <ac:spMk id="26" creationId="{0220ACAA-91B5-91F2-DA9B-FC4B91951D82}"/>
          </ac:spMkLst>
        </pc:spChg>
        <pc:spChg chg="del mod">
          <ac:chgData name="leo largiader" userId="f775bd6727b3df46" providerId="LiveId" clId="{616C2292-41AC-447B-BA02-B090BDF4560A}" dt="2025-03-20T18:05:29.987" v="3431" actId="478"/>
          <ac:spMkLst>
            <pc:docMk/>
            <pc:sldMk cId="4111057809" sldId="322"/>
            <ac:spMk id="28" creationId="{D713002A-6B27-13CD-DF48-F0F8DFD74C72}"/>
          </ac:spMkLst>
        </pc:spChg>
        <pc:spChg chg="mod">
          <ac:chgData name="leo largiader" userId="f775bd6727b3df46" providerId="LiveId" clId="{616C2292-41AC-447B-BA02-B090BDF4560A}" dt="2025-03-20T18:04:17.495" v="3402" actId="1076"/>
          <ac:spMkLst>
            <pc:docMk/>
            <pc:sldMk cId="4111057809" sldId="322"/>
            <ac:spMk id="30" creationId="{396EA45F-8A18-34E2-D949-AE17A39C6624}"/>
          </ac:spMkLst>
        </pc:spChg>
        <pc:spChg chg="del mod">
          <ac:chgData name="leo largiader" userId="f775bd6727b3df46" providerId="LiveId" clId="{616C2292-41AC-447B-BA02-B090BDF4560A}" dt="2025-03-20T18:05:06.520" v="3421" actId="478"/>
          <ac:spMkLst>
            <pc:docMk/>
            <pc:sldMk cId="4111057809" sldId="322"/>
            <ac:spMk id="31" creationId="{5F412954-2C8E-EBC2-9AC5-5E5776251228}"/>
          </ac:spMkLst>
        </pc:spChg>
        <pc:spChg chg="mod">
          <ac:chgData name="leo largiader" userId="f775bd6727b3df46" providerId="LiveId" clId="{616C2292-41AC-447B-BA02-B090BDF4560A}" dt="2025-03-20T17:59:38.936" v="3343" actId="14100"/>
          <ac:spMkLst>
            <pc:docMk/>
            <pc:sldMk cId="4111057809" sldId="322"/>
            <ac:spMk id="32" creationId="{1DCF5132-5279-D70F-75E2-5872C10FAB37}"/>
          </ac:spMkLst>
        </pc:spChg>
        <pc:spChg chg="del">
          <ac:chgData name="leo largiader" userId="f775bd6727b3df46" providerId="LiveId" clId="{616C2292-41AC-447B-BA02-B090BDF4560A}" dt="2025-03-20T18:05:19.682" v="3426" actId="478"/>
          <ac:spMkLst>
            <pc:docMk/>
            <pc:sldMk cId="4111057809" sldId="322"/>
            <ac:spMk id="33" creationId="{9463A3D5-D9DE-BED0-89F6-57FCC2457AAA}"/>
          </ac:spMkLst>
        </pc:spChg>
        <pc:spChg chg="del">
          <ac:chgData name="leo largiader" userId="f775bd6727b3df46" providerId="LiveId" clId="{616C2292-41AC-447B-BA02-B090BDF4560A}" dt="2025-03-20T18:04:40.260" v="3411" actId="478"/>
          <ac:spMkLst>
            <pc:docMk/>
            <pc:sldMk cId="4111057809" sldId="322"/>
            <ac:spMk id="34" creationId="{EC816835-DCF8-FA15-B0F2-5045A963D64B}"/>
          </ac:spMkLst>
        </pc:spChg>
        <pc:spChg chg="del">
          <ac:chgData name="leo largiader" userId="f775bd6727b3df46" providerId="LiveId" clId="{616C2292-41AC-447B-BA02-B090BDF4560A}" dt="2025-03-20T18:05:21.636" v="3428" actId="478"/>
          <ac:spMkLst>
            <pc:docMk/>
            <pc:sldMk cId="4111057809" sldId="322"/>
            <ac:spMk id="35" creationId="{9DCD3E67-F1D7-B904-F85C-5D252EA809F9}"/>
          </ac:spMkLst>
        </pc:spChg>
        <pc:spChg chg="mod">
          <ac:chgData name="leo largiader" userId="f775bd6727b3df46" providerId="LiveId" clId="{616C2292-41AC-447B-BA02-B090BDF4560A}" dt="2025-03-20T18:05:14.198" v="3423" actId="14100"/>
          <ac:spMkLst>
            <pc:docMk/>
            <pc:sldMk cId="4111057809" sldId="322"/>
            <ac:spMk id="36" creationId="{FC6F05C4-3023-C1BF-5E49-8411A8AEE60D}"/>
          </ac:spMkLst>
        </pc:spChg>
        <pc:spChg chg="mod">
          <ac:chgData name="leo largiader" userId="f775bd6727b3df46" providerId="LiveId" clId="{616C2292-41AC-447B-BA02-B090BDF4560A}" dt="2025-03-20T18:03:54.687" v="3398" actId="1076"/>
          <ac:spMkLst>
            <pc:docMk/>
            <pc:sldMk cId="4111057809" sldId="322"/>
            <ac:spMk id="37" creationId="{59BCF90B-85FA-E7E6-60C7-567264AF9F66}"/>
          </ac:spMkLst>
        </pc:spChg>
        <pc:spChg chg="add mod">
          <ac:chgData name="leo largiader" userId="f775bd6727b3df46" providerId="LiveId" clId="{616C2292-41AC-447B-BA02-B090BDF4560A}" dt="2025-03-20T18:04:28.032" v="3407" actId="14100"/>
          <ac:spMkLst>
            <pc:docMk/>
            <pc:sldMk cId="4111057809" sldId="322"/>
            <ac:spMk id="38" creationId="{2DF84B20-BB36-1E7B-02A1-877B1A5301AE}"/>
          </ac:spMkLst>
        </pc:spChg>
        <pc:spChg chg="del">
          <ac:chgData name="leo largiader" userId="f775bd6727b3df46" providerId="LiveId" clId="{616C2292-41AC-447B-BA02-B090BDF4560A}" dt="2025-03-20T18:05:20.644" v="3427" actId="478"/>
          <ac:spMkLst>
            <pc:docMk/>
            <pc:sldMk cId="4111057809" sldId="322"/>
            <ac:spMk id="39" creationId="{E8115236-9721-9AE3-3E9E-E658A84A41C1}"/>
          </ac:spMkLst>
        </pc:spChg>
        <pc:spChg chg="del">
          <ac:chgData name="leo largiader" userId="f775bd6727b3df46" providerId="LiveId" clId="{616C2292-41AC-447B-BA02-B090BDF4560A}" dt="2025-03-20T18:05:34.464" v="3434" actId="478"/>
          <ac:spMkLst>
            <pc:docMk/>
            <pc:sldMk cId="4111057809" sldId="322"/>
            <ac:spMk id="40" creationId="{74D4944E-3BC9-44B0-B210-868F3E4E7283}"/>
          </ac:spMkLst>
        </pc:spChg>
        <pc:spChg chg="add mod">
          <ac:chgData name="leo largiader" userId="f775bd6727b3df46" providerId="LiveId" clId="{616C2292-41AC-447B-BA02-B090BDF4560A}" dt="2025-03-20T18:05:53.453" v="3439" actId="14100"/>
          <ac:spMkLst>
            <pc:docMk/>
            <pc:sldMk cId="4111057809" sldId="322"/>
            <ac:spMk id="41" creationId="{FF8AD52B-3BEB-7291-43AF-CB42B7CD0EF5}"/>
          </ac:spMkLst>
        </pc:spChg>
        <pc:spChg chg="add mod">
          <ac:chgData name="leo largiader" userId="f775bd6727b3df46" providerId="LiveId" clId="{616C2292-41AC-447B-BA02-B090BDF4560A}" dt="2025-03-20T18:06:00.820" v="3443" actId="14100"/>
          <ac:spMkLst>
            <pc:docMk/>
            <pc:sldMk cId="4111057809" sldId="322"/>
            <ac:spMk id="42" creationId="{E183B2D7-5DAB-45E2-AD09-C133A61DE77C}"/>
          </ac:spMkLst>
        </pc:spChg>
        <pc:spChg chg="add del mod">
          <ac:chgData name="leo largiader" userId="f775bd6727b3df46" providerId="LiveId" clId="{616C2292-41AC-447B-BA02-B090BDF4560A}" dt="2025-03-20T18:07:04.222" v="3459" actId="478"/>
          <ac:spMkLst>
            <pc:docMk/>
            <pc:sldMk cId="4111057809" sldId="322"/>
            <ac:spMk id="43" creationId="{3C84B825-416F-024A-D24F-899409E20B20}"/>
          </ac:spMkLst>
        </pc:spChg>
        <pc:picChg chg="del">
          <ac:chgData name="leo largiader" userId="f775bd6727b3df46" providerId="LiveId" clId="{616C2292-41AC-447B-BA02-B090BDF4560A}" dt="2025-03-20T17:58:41.692" v="3305" actId="478"/>
          <ac:picMkLst>
            <pc:docMk/>
            <pc:sldMk cId="4111057809" sldId="322"/>
            <ac:picMk id="4" creationId="{1EA91BE2-686D-3D3D-350A-F8B74774CEAB}"/>
          </ac:picMkLst>
        </pc:picChg>
        <pc:picChg chg="add mod ord">
          <ac:chgData name="leo largiader" userId="f775bd6727b3df46" providerId="LiveId" clId="{616C2292-41AC-447B-BA02-B090BDF4560A}" dt="2025-03-20T18:06:15.386" v="3446" actId="1076"/>
          <ac:picMkLst>
            <pc:docMk/>
            <pc:sldMk cId="4111057809" sldId="322"/>
            <ac:picMk id="7" creationId="{5F87562E-301F-3456-E541-398349B6372E}"/>
          </ac:picMkLst>
        </pc:picChg>
        <pc:picChg chg="del">
          <ac:chgData name="leo largiader" userId="f775bd6727b3df46" providerId="LiveId" clId="{616C2292-41AC-447B-BA02-B090BDF4560A}" dt="2025-03-20T18:03:07.280" v="3385" actId="478"/>
          <ac:picMkLst>
            <pc:docMk/>
            <pc:sldMk cId="4111057809" sldId="322"/>
            <ac:picMk id="9" creationId="{E14D3B73-D577-12D0-24DE-EE735D26C479}"/>
          </ac:picMkLst>
        </pc:picChg>
        <pc:picChg chg="add mod ord">
          <ac:chgData name="leo largiader" userId="f775bd6727b3df46" providerId="LiveId" clId="{616C2292-41AC-447B-BA02-B090BDF4560A}" dt="2025-03-20T18:05:43.989" v="3436" actId="1076"/>
          <ac:picMkLst>
            <pc:docMk/>
            <pc:sldMk cId="4111057809" sldId="322"/>
            <ac:picMk id="10" creationId="{81777C86-1B26-CBB5-C08B-1380345B1C95}"/>
          </ac:picMkLst>
        </pc:picChg>
        <pc:picChg chg="add mod ord modCrop">
          <ac:chgData name="leo largiader" userId="f775bd6727b3df46" providerId="LiveId" clId="{616C2292-41AC-447B-BA02-B090BDF4560A}" dt="2025-03-20T18:06:59.210" v="3457" actId="732"/>
          <ac:picMkLst>
            <pc:docMk/>
            <pc:sldMk cId="4111057809" sldId="322"/>
            <ac:picMk id="12" creationId="{18B1FBED-6464-3CB3-3E3E-FDEDF63CA8DB}"/>
          </ac:picMkLst>
        </pc:picChg>
        <pc:picChg chg="del">
          <ac:chgData name="leo largiader" userId="f775bd6727b3df46" providerId="LiveId" clId="{616C2292-41AC-447B-BA02-B090BDF4560A}" dt="2025-03-20T17:58:40.001" v="3304" actId="478"/>
          <ac:picMkLst>
            <pc:docMk/>
            <pc:sldMk cId="4111057809" sldId="322"/>
            <ac:picMk id="13" creationId="{42F8A7C8-254B-5822-8004-F3E1916BD169}"/>
          </ac:picMkLst>
        </pc:picChg>
        <pc:picChg chg="del">
          <ac:chgData name="leo largiader" userId="f775bd6727b3df46" providerId="LiveId" clId="{616C2292-41AC-447B-BA02-B090BDF4560A}" dt="2025-03-20T17:58:45.181" v="3306" actId="478"/>
          <ac:picMkLst>
            <pc:docMk/>
            <pc:sldMk cId="4111057809" sldId="322"/>
            <ac:picMk id="19" creationId="{2220E59D-A15D-53B2-40FC-C9C0F4150AAA}"/>
          </ac:picMkLst>
        </pc:picChg>
        <pc:picChg chg="add mod ord">
          <ac:chgData name="leo largiader" userId="f775bd6727b3df46" providerId="LiveId" clId="{616C2292-41AC-447B-BA02-B090BDF4560A}" dt="2025-03-20T18:04:11.582" v="3400" actId="167"/>
          <ac:picMkLst>
            <pc:docMk/>
            <pc:sldMk cId="4111057809" sldId="322"/>
            <ac:picMk id="29" creationId="{2C2C1247-F2FA-7B37-15AA-67A85E0576F8}"/>
          </ac:picMkLst>
        </pc:picChg>
        <pc:picChg chg="add mod">
          <ac:chgData name="leo largiader" userId="f775bd6727b3df46" providerId="LiveId" clId="{616C2292-41AC-447B-BA02-B090BDF4560A}" dt="2025-03-20T18:07:23.429" v="3464" actId="1076"/>
          <ac:picMkLst>
            <pc:docMk/>
            <pc:sldMk cId="4111057809" sldId="322"/>
            <ac:picMk id="45" creationId="{DF2AA752-60ED-5F00-0110-E054D82ED8BE}"/>
          </ac:picMkLst>
        </pc:picChg>
      </pc:sldChg>
      <pc:sldChg chg="addSp delSp modSp add mod ord">
        <pc:chgData name="leo largiader" userId="f775bd6727b3df46" providerId="LiveId" clId="{616C2292-41AC-447B-BA02-B090BDF4560A}" dt="2025-03-20T18:09:19.294" v="3475" actId="20577"/>
        <pc:sldMkLst>
          <pc:docMk/>
          <pc:sldMk cId="1292716806" sldId="323"/>
        </pc:sldMkLst>
        <pc:spChg chg="mod">
          <ac:chgData name="leo largiader" userId="f775bd6727b3df46" providerId="LiveId" clId="{616C2292-41AC-447B-BA02-B090BDF4560A}" dt="2025-03-20T18:08:08.167" v="3470" actId="20577"/>
          <ac:spMkLst>
            <pc:docMk/>
            <pc:sldMk cId="1292716806" sldId="323"/>
            <ac:spMk id="8" creationId="{05345349-F94B-1119-41E4-0A418B7EE10E}"/>
          </ac:spMkLst>
        </pc:spChg>
        <pc:spChg chg="mod">
          <ac:chgData name="leo largiader" userId="f775bd6727b3df46" providerId="LiveId" clId="{616C2292-41AC-447B-BA02-B090BDF4560A}" dt="2025-03-20T18:09:19.294" v="3475" actId="20577"/>
          <ac:spMkLst>
            <pc:docMk/>
            <pc:sldMk cId="1292716806" sldId="323"/>
            <ac:spMk id="9" creationId="{79689AF9-7068-87C4-2E64-149A808542C1}"/>
          </ac:spMkLst>
        </pc:spChg>
        <pc:picChg chg="add mod">
          <ac:chgData name="leo largiader" userId="f775bd6727b3df46" providerId="LiveId" clId="{616C2292-41AC-447B-BA02-B090BDF4560A}" dt="2025-03-20T18:09:16.255" v="3473" actId="1076"/>
          <ac:picMkLst>
            <pc:docMk/>
            <pc:sldMk cId="1292716806" sldId="323"/>
            <ac:picMk id="3" creationId="{5D315F2C-CADC-95A2-A85B-98FEA3D6066C}"/>
          </ac:picMkLst>
        </pc:picChg>
        <pc:picChg chg="del">
          <ac:chgData name="leo largiader" userId="f775bd6727b3df46" providerId="LiveId" clId="{616C2292-41AC-447B-BA02-B090BDF4560A}" dt="2025-03-20T18:09:07.666" v="3471" actId="478"/>
          <ac:picMkLst>
            <pc:docMk/>
            <pc:sldMk cId="1292716806" sldId="323"/>
            <ac:picMk id="15" creationId="{552D9063-37B3-8EAC-67BC-EBA918A0082C}"/>
          </ac:picMkLst>
        </pc:picChg>
      </pc:sldChg>
      <pc:sldChg chg="addSp delSp modSp new mod">
        <pc:chgData name="leo largiader" userId="f775bd6727b3df46" providerId="LiveId" clId="{616C2292-41AC-447B-BA02-B090BDF4560A}" dt="2025-03-21T13:31:04.698" v="3521" actId="14100"/>
        <pc:sldMkLst>
          <pc:docMk/>
          <pc:sldMk cId="1978754200" sldId="324"/>
        </pc:sldMkLst>
        <pc:spChg chg="del">
          <ac:chgData name="leo largiader" userId="f775bd6727b3df46" providerId="LiveId" clId="{616C2292-41AC-447B-BA02-B090BDF4560A}" dt="2025-03-21T13:29:43.581" v="3494" actId="22"/>
          <ac:spMkLst>
            <pc:docMk/>
            <pc:sldMk cId="1978754200" sldId="324"/>
            <ac:spMk id="2" creationId="{3A14B419-8F80-F0AF-EF56-2D5053DCEB20}"/>
          </ac:spMkLst>
        </pc:spChg>
        <pc:spChg chg="mod">
          <ac:chgData name="leo largiader" userId="f775bd6727b3df46" providerId="LiveId" clId="{616C2292-41AC-447B-BA02-B090BDF4560A}" dt="2025-03-21T13:31:04.698" v="3521" actId="14100"/>
          <ac:spMkLst>
            <pc:docMk/>
            <pc:sldMk cId="1978754200" sldId="324"/>
            <ac:spMk id="3" creationId="{B2AD6D06-3A13-085F-A2C7-278B1518C51F}"/>
          </ac:spMkLst>
        </pc:spChg>
        <pc:picChg chg="add mod ord">
          <ac:chgData name="leo largiader" userId="f775bd6727b3df46" providerId="LiveId" clId="{616C2292-41AC-447B-BA02-B090BDF4560A}" dt="2025-03-21T13:29:44.670" v="3495" actId="1076"/>
          <ac:picMkLst>
            <pc:docMk/>
            <pc:sldMk cId="1978754200" sldId="324"/>
            <ac:picMk id="8" creationId="{44D63C9E-18DC-D6CD-65E3-35DF21B230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21.03.2025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‹Nr.›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Stronger B0 – higher </a:t>
            </a:r>
            <a:r>
              <a:rPr lang="en-US" err="1"/>
              <a:t>dE</a:t>
            </a:r>
            <a:r>
              <a:rPr lang="en-US"/>
              <a:t> – higher </a:t>
            </a:r>
            <a:r>
              <a:rPr lang="en-US" err="1"/>
              <a:t>vL</a:t>
            </a:r>
            <a:r>
              <a:rPr lang="en-US"/>
              <a:t> – better resolution /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2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84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1457B-56F4-6EBB-3495-CD014922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672516E-5E89-1C67-972A-B5E633962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72ED56-4475-945D-991C-ED2ABB084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3E4D57-49B0-0F07-71F6-8C4539B0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73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8BA4-D84C-E4E6-BB22-7A9C640D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206E5B-F128-144C-1CEF-22FA41DD3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75375E8-E5C1-A19F-E5F7-387A4F9E5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8D764A-CC46-79A2-9982-F3A1E531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2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Bio-organic chemistry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Bio-organic chemistry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Bio-organic chemistry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1CA40-E68F-8A5A-ED7D-1CDFACC32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NMR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F05D41-3027-E8BE-29D1-15950F1B7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4A044-AE6B-8BAF-0070-A2F7A39B1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09AB14-6CB3-40BA-6852-80A25CBDD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5488C-7013-0B67-A691-A891649C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8" y="598711"/>
            <a:ext cx="2747125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E4A58-850C-1FC5-1CD5-8DCDF277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56229"/>
            <a:ext cx="7726363" cy="3386772"/>
          </a:xfrm>
        </p:spPr>
        <p:txBody>
          <a:bodyPr/>
          <a:lstStyle/>
          <a:p>
            <a:r>
              <a:rPr lang="en-US" dirty="0"/>
              <a:t>Different chemical environment </a:t>
            </a:r>
          </a:p>
          <a:p>
            <a:pPr marL="0" indent="0">
              <a:buNone/>
            </a:pPr>
            <a:r>
              <a:rPr lang="en-US" dirty="0">
                <a:latin typeface="Wingdings" pitchFamily="2" charset="77"/>
              </a:rPr>
              <a:t>	</a:t>
            </a:r>
            <a:r>
              <a:rPr lang="en-US" dirty="0">
                <a:latin typeface="+mn-lt"/>
              </a:rPr>
              <a:t> different effective magnetic field</a:t>
            </a:r>
          </a:p>
          <a:p>
            <a:pPr marL="0" indent="0">
              <a:buNone/>
            </a:pPr>
            <a:r>
              <a:rPr lang="en-US" dirty="0">
                <a:latin typeface="Wingdings" pitchFamily="2" charset="77"/>
              </a:rPr>
              <a:t>	</a:t>
            </a:r>
            <a:r>
              <a:rPr lang="en-US" dirty="0">
                <a:latin typeface="+mn-lt"/>
              </a:rPr>
              <a:t> different chemical shift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C1F16C-0747-FCE8-85AA-031CF8E3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6170839" cy="674330"/>
          </a:xfrm>
        </p:spPr>
        <p:txBody>
          <a:bodyPr>
            <a:normAutofit/>
          </a:bodyPr>
          <a:lstStyle/>
          <a:p>
            <a:r>
              <a:rPr lang="en-US" dirty="0"/>
              <a:t>Different chemical environment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5E77D-CF45-B14B-EBEF-C5F8700C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6076-F3E4-9C52-66A7-CB4AF277F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A2D3-0266-2C08-5094-FC44EBE6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A077A-E11B-0E41-CA0F-9976A5BA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06" y="2140606"/>
            <a:ext cx="1807524" cy="1807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9A109-7891-FC69-19F8-15CA6F8B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42" y="2314408"/>
            <a:ext cx="1946564" cy="1459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A19B59-A68D-E529-9807-BE9ECA8BF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427" y="2233300"/>
            <a:ext cx="2039258" cy="16221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1AC21-8506-03D2-3216-C2BF41BFBC65}"/>
              </a:ext>
            </a:extLst>
          </p:cNvPr>
          <p:cNvCxnSpPr>
            <a:cxnSpLocks/>
          </p:cNvCxnSpPr>
          <p:nvPr/>
        </p:nvCxnSpPr>
        <p:spPr>
          <a:xfrm flipH="1">
            <a:off x="4282418" y="2368838"/>
            <a:ext cx="979032" cy="14831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E71171-C416-AA23-4381-17E6F54B1118}"/>
              </a:ext>
            </a:extLst>
          </p:cNvPr>
          <p:cNvSpPr txBox="1"/>
          <p:nvPr/>
        </p:nvSpPr>
        <p:spPr>
          <a:xfrm>
            <a:off x="7075714" y="4463143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E/Z-</a:t>
            </a:r>
            <a:r>
              <a:rPr lang="en-US" err="1"/>
              <a:t>Isomerie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448EB8-285A-EC17-C2EA-B2F1A7AEA8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746940"/>
                <a:ext cx="7726363" cy="1392578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Electrons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-electron systems (aromatics alkenes, alkynes, carbonyls etc.) create non uniform (anisotropic) magnetic fields</a:t>
                </a:r>
              </a:p>
              <a:p>
                <a:r>
                  <a:rPr lang="en-US" sz="1600" dirty="0"/>
                  <a:t>Protons will be shielded or de-shielded by this anisotropic field </a:t>
                </a:r>
                <a:r>
                  <a:rPr lang="en-US" sz="1600" u="sng" dirty="0"/>
                  <a:t>depending on their location in the anisotropic field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448EB8-285A-EC17-C2EA-B2F1A7AEA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746940"/>
                <a:ext cx="7726363" cy="1392578"/>
              </a:xfrm>
              <a:blipFill>
                <a:blip r:embed="rId2"/>
                <a:stretch>
                  <a:fillRect t="-307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345CA7-7F56-E2A4-3D9F-E25E9F1B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32448"/>
          </a:xfrm>
        </p:spPr>
        <p:txBody>
          <a:bodyPr/>
          <a:lstStyle/>
          <a:p>
            <a:r>
              <a:rPr lang="en-US" dirty="0"/>
              <a:t>Shielding effects: Non uniform magnetic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D78C5-56BF-1CE6-DB9A-31B03B1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B74CB-5E57-017B-90E5-7C06B28B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Bio-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chemistry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6075-7F49-934B-0699-C82396E4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81FFB4-6326-6D0F-4915-134FF89690DB}"/>
              </a:ext>
            </a:extLst>
          </p:cNvPr>
          <p:cNvGrpSpPr/>
          <p:nvPr/>
        </p:nvGrpSpPr>
        <p:grpSpPr>
          <a:xfrm>
            <a:off x="1386026" y="2420565"/>
            <a:ext cx="6371948" cy="1766108"/>
            <a:chOff x="1386026" y="2012191"/>
            <a:chExt cx="6371948" cy="17661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742D56-5E13-4AA4-E8FE-477B0D86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6026" y="2012191"/>
              <a:ext cx="6371948" cy="17661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4DC9C7-80BD-E372-1D73-A5A5C9E5F219}"/>
                </a:ext>
              </a:extLst>
            </p:cNvPr>
            <p:cNvSpPr txBox="1"/>
            <p:nvPr/>
          </p:nvSpPr>
          <p:spPr>
            <a:xfrm>
              <a:off x="2060532" y="2296720"/>
              <a:ext cx="2856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7917FC-CAC7-5327-303A-1071F57C6E48}"/>
                </a:ext>
              </a:extLst>
            </p:cNvPr>
            <p:cNvSpPr txBox="1"/>
            <p:nvPr/>
          </p:nvSpPr>
          <p:spPr>
            <a:xfrm>
              <a:off x="2054269" y="2919529"/>
              <a:ext cx="2856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BBF22-FD6D-3826-9613-514A39832FEC}"/>
                </a:ext>
              </a:extLst>
            </p:cNvPr>
            <p:cNvSpPr txBox="1"/>
            <p:nvPr/>
          </p:nvSpPr>
          <p:spPr>
            <a:xfrm>
              <a:off x="3703528" y="2322465"/>
              <a:ext cx="2856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9FCCC7-9462-9289-2FBE-998453094004}"/>
                </a:ext>
              </a:extLst>
            </p:cNvPr>
            <p:cNvSpPr txBox="1"/>
            <p:nvPr/>
          </p:nvSpPr>
          <p:spPr>
            <a:xfrm>
              <a:off x="3709791" y="2927869"/>
              <a:ext cx="2856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A541A1-F879-805C-8033-5C886D7B4EE5}"/>
                </a:ext>
              </a:extLst>
            </p:cNvPr>
            <p:cNvSpPr txBox="1"/>
            <p:nvPr/>
          </p:nvSpPr>
          <p:spPr>
            <a:xfrm>
              <a:off x="5124636" y="2940395"/>
              <a:ext cx="2856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E7127F-5C83-90D0-8684-80F5726E8311}"/>
                </a:ext>
              </a:extLst>
            </p:cNvPr>
            <p:cNvSpPr txBox="1"/>
            <p:nvPr/>
          </p:nvSpPr>
          <p:spPr>
            <a:xfrm>
              <a:off x="5124636" y="2334991"/>
              <a:ext cx="2856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FB2643-FBFE-4A92-B274-AA742D2ECC04}"/>
                </a:ext>
              </a:extLst>
            </p:cNvPr>
            <p:cNvSpPr txBox="1"/>
            <p:nvPr/>
          </p:nvSpPr>
          <p:spPr>
            <a:xfrm>
              <a:off x="4111396" y="2896894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5FAE93-D7F9-CABA-4F45-91DC8BC916B3}"/>
                </a:ext>
              </a:extLst>
            </p:cNvPr>
            <p:cNvSpPr txBox="1"/>
            <p:nvPr/>
          </p:nvSpPr>
          <p:spPr>
            <a:xfrm>
              <a:off x="3244140" y="291052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CEFC33-904C-A35C-4F79-248FA7392B08}"/>
                </a:ext>
              </a:extLst>
            </p:cNvPr>
            <p:cNvSpPr txBox="1"/>
            <p:nvPr/>
          </p:nvSpPr>
          <p:spPr>
            <a:xfrm>
              <a:off x="2506704" y="298811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D4CE99-1110-E378-6408-B65A65702583}"/>
                </a:ext>
              </a:extLst>
            </p:cNvPr>
            <p:cNvSpPr txBox="1"/>
            <p:nvPr/>
          </p:nvSpPr>
          <p:spPr>
            <a:xfrm>
              <a:off x="1605651" y="298811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41B140-297B-2CFE-0B91-84D74B118332}"/>
                </a:ext>
              </a:extLst>
            </p:cNvPr>
            <p:cNvSpPr txBox="1"/>
            <p:nvPr/>
          </p:nvSpPr>
          <p:spPr>
            <a:xfrm>
              <a:off x="4727720" y="289524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FC21F5-35F0-D313-B8FA-62CE77D23F2F}"/>
                </a:ext>
              </a:extLst>
            </p:cNvPr>
            <p:cNvSpPr txBox="1"/>
            <p:nvPr/>
          </p:nvSpPr>
          <p:spPr>
            <a:xfrm>
              <a:off x="5485880" y="2890716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51A194-AE84-EE87-BFE5-FDD442CEBA40}"/>
                </a:ext>
              </a:extLst>
            </p:cNvPr>
            <p:cNvSpPr txBox="1"/>
            <p:nvPr/>
          </p:nvSpPr>
          <p:spPr>
            <a:xfrm>
              <a:off x="6830709" y="2377873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692433-C985-EA48-7E5F-0A43F5C33957}"/>
                </a:ext>
              </a:extLst>
            </p:cNvPr>
            <p:cNvSpPr txBox="1"/>
            <p:nvPr/>
          </p:nvSpPr>
          <p:spPr>
            <a:xfrm>
              <a:off x="6849243" y="2777983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-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7FFEACA-0B4E-B881-2F05-9B4BF4A5E3C7}"/>
              </a:ext>
            </a:extLst>
          </p:cNvPr>
          <p:cNvSpPr txBox="1"/>
          <p:nvPr/>
        </p:nvSpPr>
        <p:spPr>
          <a:xfrm>
            <a:off x="6492778" y="4328870"/>
            <a:ext cx="2303836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+</a:t>
            </a:r>
            <a:r>
              <a:rPr lang="en-US"/>
              <a:t> = Shielding (low ppm)</a:t>
            </a:r>
          </a:p>
          <a:p>
            <a:r>
              <a:rPr lang="en-US" sz="2000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= De-shielding (high ppm)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DEF977-E405-64E1-22D3-A4F1C306ECE0}"/>
              </a:ext>
            </a:extLst>
          </p:cNvPr>
          <p:cNvSpPr txBox="1"/>
          <p:nvPr/>
        </p:nvSpPr>
        <p:spPr>
          <a:xfrm>
            <a:off x="1793012" y="2117942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aromatic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B5EF2-5BC0-1C11-B2D5-67101E939122}"/>
              </a:ext>
            </a:extLst>
          </p:cNvPr>
          <p:cNvSpPr txBox="1"/>
          <p:nvPr/>
        </p:nvSpPr>
        <p:spPr>
          <a:xfrm>
            <a:off x="3500288" y="2117942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alkene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42E26D-21FB-9EF5-2412-1B1290C1AEDD}"/>
              </a:ext>
            </a:extLst>
          </p:cNvPr>
          <p:cNvSpPr txBox="1"/>
          <p:nvPr/>
        </p:nvSpPr>
        <p:spPr>
          <a:xfrm>
            <a:off x="4824077" y="2117942"/>
            <a:ext cx="8867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aldehyde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0E5F7-9E08-45CB-E43B-639C31C4E3C6}"/>
              </a:ext>
            </a:extLst>
          </p:cNvPr>
          <p:cNvSpPr txBox="1"/>
          <p:nvPr/>
        </p:nvSpPr>
        <p:spPr>
          <a:xfrm>
            <a:off x="6622255" y="2117942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alkyne</a:t>
            </a:r>
          </a:p>
        </p:txBody>
      </p:sp>
    </p:spTree>
    <p:extLst>
      <p:ext uri="{BB962C8B-B14F-4D97-AF65-F5344CB8AC3E}">
        <p14:creationId xmlns:p14="http://schemas.microsoft.com/office/powerpoint/2010/main" val="264631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892" y="277039"/>
            <a:ext cx="6605634" cy="1072753"/>
          </a:xfrm>
        </p:spPr>
        <p:txBody>
          <a:bodyPr/>
          <a:lstStyle/>
          <a:p>
            <a:r>
              <a:rPr lang="en-US" dirty="0"/>
              <a:t>Do Slide on rings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ABE1F-4B1E-ACFB-7AB2-A3E07361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BFAF0-84C2-8BA0-F1E8-E9F75D0E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92" y="1095481"/>
            <a:ext cx="3886200" cy="2127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7F4079-E31D-9B97-BEE1-0FD4227A242B}"/>
                  </a:ext>
                </a:extLst>
              </p:cNvPr>
              <p:cNvSpPr txBox="1"/>
              <p:nvPr/>
            </p:nvSpPr>
            <p:spPr>
              <a:xfrm>
                <a:off x="3924947" y="3243339"/>
                <a:ext cx="22910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Anisotropic field induced by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-electrons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7F4079-E31D-9B97-BEE1-0FD4227A2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947" y="3243339"/>
                <a:ext cx="2291012" cy="507831"/>
              </a:xfrm>
              <a:prstGeom prst="rect">
                <a:avLst/>
              </a:prstGeom>
              <a:blipFill>
                <a:blip r:embed="rId3"/>
                <a:stretch>
                  <a:fillRect l="-798" t="-1205" b="-1204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8">
            <a:extLst>
              <a:ext uri="{FF2B5EF4-FFF2-40B4-BE49-F238E27FC236}">
                <a16:creationId xmlns:a16="http://schemas.microsoft.com/office/drawing/2014/main" id="{187B18C0-FC3A-3B2F-80E6-A8C2AAE523FB}"/>
              </a:ext>
            </a:extLst>
          </p:cNvPr>
          <p:cNvSpPr/>
          <p:nvPr/>
        </p:nvSpPr>
        <p:spPr>
          <a:xfrm>
            <a:off x="2418000" y="1422579"/>
            <a:ext cx="408373" cy="14736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6FDF7-F7F2-EAEB-1F48-CB25F44A9C5B}"/>
              </a:ext>
            </a:extLst>
          </p:cNvPr>
          <p:cNvSpPr txBox="1"/>
          <p:nvPr/>
        </p:nvSpPr>
        <p:spPr>
          <a:xfrm>
            <a:off x="2441020" y="2951361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2601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2A31F0-6B60-8F59-0658-BD1A5476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28" y="866730"/>
            <a:ext cx="6353943" cy="37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82472C-2234-3F98-FA81-C926A630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726363" cy="1072753"/>
          </a:xfrm>
        </p:spPr>
        <p:txBody>
          <a:bodyPr>
            <a:normAutofit/>
          </a:bodyPr>
          <a:lstStyle/>
          <a:p>
            <a:r>
              <a:rPr lang="en-US" dirty="0"/>
              <a:t>Summary III: What are Spin-Spin interactions: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8B94C-9E83-E8B3-FC92-15314800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567D-A9FE-71F5-204A-DEB518C0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DAD5A-0710-7379-90C8-C14FA794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C27F4B7-365C-AF43-5BFD-07752F300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353" y="1203785"/>
            <a:ext cx="7289404" cy="3386137"/>
          </a:xfrm>
        </p:spPr>
      </p:pic>
    </p:spTree>
    <p:extLst>
      <p:ext uri="{BB962C8B-B14F-4D97-AF65-F5344CB8AC3E}">
        <p14:creationId xmlns:p14="http://schemas.microsoft.com/office/powerpoint/2010/main" val="116394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D91E-3A81-7026-7708-969E79BE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352FE6-54DC-1AF0-A4EF-D2AC0E72D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Multiplicity = Splitting</a:t>
            </a:r>
          </a:p>
          <a:p>
            <a:r>
              <a:rPr lang="en-US" dirty="0"/>
              <a:t>A peak is split into multiple peaks because the proton(s) interact with other protons nearby (coupling of spins)</a:t>
            </a:r>
          </a:p>
          <a:p>
            <a:r>
              <a:rPr lang="en-US" b="1" dirty="0"/>
              <a:t>Multiplicity of signal: </a:t>
            </a:r>
            <a:r>
              <a:rPr lang="en-US" b="1" dirty="0" err="1"/>
              <a:t>n+1</a:t>
            </a: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(n = number of close-by protons -&gt; </a:t>
            </a:r>
            <a:r>
              <a:rPr lang="en-US" b="1" dirty="0"/>
              <a:t>3 bonds max</a:t>
            </a:r>
            <a:r>
              <a:rPr lang="en-US" dirty="0"/>
              <a:t>)</a:t>
            </a:r>
          </a:p>
          <a:p>
            <a:r>
              <a:rPr lang="en-US" b="1" dirty="0"/>
              <a:t>Chemically equivalent protons </a:t>
            </a:r>
            <a:r>
              <a:rPr lang="en-US" b="1" u="sng" dirty="0"/>
              <a:t>don’t</a:t>
            </a:r>
            <a:r>
              <a:rPr lang="en-US" b="1" dirty="0"/>
              <a:t> couple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80AC2-20EF-718B-99FF-1E24C37F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726363" cy="1072753"/>
          </a:xfrm>
        </p:spPr>
        <p:txBody>
          <a:bodyPr>
            <a:normAutofit/>
          </a:bodyPr>
          <a:lstStyle/>
          <a:p>
            <a:r>
              <a:rPr lang="en-US" dirty="0"/>
              <a:t>What are Spin-Spin interactions: Multiplicity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8A03-7132-CB08-8C5C-E1FBEF3D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8139D-B069-DEDB-A94F-BC790585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D758B-1510-5B44-D966-DF8D4B0D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4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5104-C602-7950-62CC-2F5E3911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E4EA3-7FEF-D3AB-FA1C-9256C9F8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3C15-022D-58A6-BC60-797C32D5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350C9-1CDF-6786-6083-99B514963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59"/>
          <a:stretch/>
        </p:blipFill>
        <p:spPr>
          <a:xfrm>
            <a:off x="859933" y="1401199"/>
            <a:ext cx="2046756" cy="2513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9832D-F59A-730F-66DF-825C73CB1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78" t="26286" r="648" b="50100"/>
          <a:stretch/>
        </p:blipFill>
        <p:spPr>
          <a:xfrm>
            <a:off x="3548622" y="92345"/>
            <a:ext cx="2046755" cy="1434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D5BA9A-DCA6-D84C-C42A-D045D3AD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15"/>
          <a:stretch/>
        </p:blipFill>
        <p:spPr>
          <a:xfrm>
            <a:off x="5432762" y="988166"/>
            <a:ext cx="2585646" cy="292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381A2-31C7-9A06-C0E8-603E4523E67B}"/>
              </a:ext>
            </a:extLst>
          </p:cNvPr>
          <p:cNvSpPr txBox="1"/>
          <p:nvPr/>
        </p:nvSpPr>
        <p:spPr>
          <a:xfrm>
            <a:off x="904875" y="4061849"/>
            <a:ext cx="241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Spin of </a:t>
            </a:r>
            <a:r>
              <a:rPr lang="en-US">
                <a:solidFill>
                  <a:srgbClr val="0100F2"/>
                </a:solidFill>
              </a:rPr>
              <a:t>H</a:t>
            </a:r>
            <a:r>
              <a:rPr lang="en-US" baseline="-25000">
                <a:solidFill>
                  <a:srgbClr val="0100F2"/>
                </a:solidFill>
              </a:rPr>
              <a:t>b</a:t>
            </a:r>
            <a:r>
              <a:rPr lang="en-US"/>
              <a:t> can be</a:t>
            </a:r>
          </a:p>
          <a:p>
            <a:r>
              <a:rPr lang="en-US"/>
              <a:t>- Aligned with B</a:t>
            </a:r>
            <a:r>
              <a:rPr lang="en-US" baseline="-25000"/>
              <a:t>0</a:t>
            </a:r>
          </a:p>
          <a:p>
            <a:r>
              <a:rPr lang="en-US"/>
              <a:t>- Aligned against B</a:t>
            </a:r>
            <a:r>
              <a:rPr lang="en-US" baseline="-25000"/>
              <a:t>0</a:t>
            </a:r>
          </a:p>
          <a:p>
            <a:r>
              <a:rPr lang="en-US">
                <a:latin typeface="Wingdings" pitchFamily="2" charset="77"/>
              </a:rPr>
              <a:t>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  <a:r>
              <a:rPr lang="en-US"/>
              <a:t> signal will be a doublet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3EBF1-52A7-AF5B-69B6-5CD6B7CED5E0}"/>
              </a:ext>
            </a:extLst>
          </p:cNvPr>
          <p:cNvSpPr txBox="1"/>
          <p:nvPr/>
        </p:nvSpPr>
        <p:spPr>
          <a:xfrm>
            <a:off x="5133367" y="4272395"/>
            <a:ext cx="381719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 the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  <a:r>
              <a:rPr lang="en-US"/>
              <a:t> spins we can form 4 combinations</a:t>
            </a:r>
          </a:p>
          <a:p>
            <a:r>
              <a:rPr lang="en-US"/>
              <a:t>- Two combinations are magnetically equivalent</a:t>
            </a:r>
          </a:p>
          <a:p>
            <a:r>
              <a:rPr lang="en-US">
                <a:latin typeface="Wingdings" pitchFamily="2" charset="77"/>
              </a:rPr>
              <a:t></a:t>
            </a:r>
            <a:r>
              <a:rPr lang="en-US"/>
              <a:t> </a:t>
            </a:r>
            <a:r>
              <a:rPr lang="en-US">
                <a:solidFill>
                  <a:srgbClr val="0100F2"/>
                </a:solidFill>
              </a:rPr>
              <a:t>H</a:t>
            </a:r>
            <a:r>
              <a:rPr lang="en-US" baseline="-25000">
                <a:solidFill>
                  <a:srgbClr val="0100F2"/>
                </a:solidFill>
              </a:rPr>
              <a:t>b</a:t>
            </a:r>
            <a:r>
              <a:rPr lang="en-US"/>
              <a:t> signal will be a triplet</a:t>
            </a:r>
          </a:p>
        </p:txBody>
      </p:sp>
    </p:spTree>
    <p:extLst>
      <p:ext uri="{BB962C8B-B14F-4D97-AF65-F5344CB8AC3E}">
        <p14:creationId xmlns:p14="http://schemas.microsoft.com/office/powerpoint/2010/main" val="87725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44A383-35A3-BCC4-0AC2-48A7AA727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Connectivity of atoms (how atoms are bound together)</a:t>
            </a:r>
          </a:p>
          <a:p>
            <a:r>
              <a:rPr lang="en-US" dirty="0"/>
              <a:t>Functional groups present</a:t>
            </a:r>
          </a:p>
          <a:p>
            <a:endParaRPr lang="en-US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CB4D88-3DC4-DD83-C020-E5F41266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 </a:t>
            </a:r>
            <a:r>
              <a:rPr lang="de-CH" dirty="0" err="1"/>
              <a:t>why</a:t>
            </a:r>
            <a:r>
              <a:rPr lang="de-CH" dirty="0"/>
              <a:t> do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NMR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EDED9E-7742-6C44-C5AF-3FEE8E6F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88C099-C224-8252-7CB2-5D646B84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5120B-4FDF-B520-D8F9-5E0AFD6F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6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2AEFBA-8957-8D46-39F7-C076C6F1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C-NMR</a:t>
            </a:r>
          </a:p>
          <a:p>
            <a:r>
              <a:rPr lang="en-US" dirty="0"/>
              <a:t>H-NMR </a:t>
            </a:r>
            <a:endParaRPr lang="en-US" noProof="0" dirty="0"/>
          </a:p>
          <a:p>
            <a:r>
              <a:rPr lang="en-US" noProof="0" dirty="0"/>
              <a:t>IR </a:t>
            </a:r>
          </a:p>
          <a:p>
            <a:r>
              <a:rPr lang="en-US" dirty="0"/>
              <a:t>U-Vis</a:t>
            </a:r>
          </a:p>
          <a:p>
            <a:endParaRPr lang="en-US" noProof="0" dirty="0"/>
          </a:p>
          <a:p>
            <a:r>
              <a:rPr lang="en-US" noProof="0" dirty="0"/>
              <a:t>MS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Combustion Analysis (Oxygen does not show!)</a:t>
            </a:r>
          </a:p>
          <a:p>
            <a:r>
              <a:rPr lang="en-US" noProof="0" dirty="0" err="1"/>
              <a:t>IHD</a:t>
            </a:r>
            <a:r>
              <a:rPr lang="en-US" noProof="0" dirty="0"/>
              <a:t>: Index of hydrogen Deficiency</a:t>
            </a:r>
          </a:p>
          <a:p>
            <a:endParaRPr lang="en-US" noProof="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331CBF-8B92-1128-5DC5-863219EF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384883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Summary V: What are our tools in analytic chemistry?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13A214-0646-78BC-E9D9-2269071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Exercise</a:t>
            </a:r>
            <a:r>
              <a:rPr lang="de-CH" dirty="0"/>
              <a:t> 4</a:t>
            </a:r>
            <a:endParaRPr 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D3F5D7-35F6-AEE7-F333-C6610A28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4A92AB-EA85-AEA6-CE35-FB1D7853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C4B2-8F49-6902-E04E-59DD5C0E7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5A0A63-53F0-9D00-D474-BBBE2C3C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/>
              <a:t>Solutions Exercise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9DE75-E23A-3A5E-EEDD-ED99922F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4A1BF-FC4A-B597-6DDA-C374D973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DB863-18D3-9172-D96C-189E80FA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2583-F76A-CE8B-9496-570FD242D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8F0B58-9571-4A7B-040C-3FB99B23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/>
          <a:lstStyle/>
          <a:p>
            <a:r>
              <a:rPr lang="en-US" dirty="0"/>
              <a:t>Recap 15 min </a:t>
            </a:r>
            <a:endParaRPr lang="en-US" b="1" dirty="0"/>
          </a:p>
          <a:p>
            <a:r>
              <a:rPr lang="en-US" dirty="0"/>
              <a:t>Your Turn </a:t>
            </a:r>
          </a:p>
          <a:p>
            <a:pPr lvl="2"/>
            <a:r>
              <a:rPr lang="en-US" dirty="0"/>
              <a:t>Exercise 4</a:t>
            </a:r>
          </a:p>
          <a:p>
            <a:pPr lvl="2"/>
            <a:r>
              <a:rPr lang="en-US" dirty="0"/>
              <a:t>! check if you have 4.7</a:t>
            </a:r>
          </a:p>
          <a:p>
            <a:r>
              <a:rPr lang="en-US" dirty="0"/>
              <a:t>Solutions 15:15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B4503E-8D9B-DCFD-DB5B-BE67187E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Plan for today’s exercise session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E38F9-49DD-FC93-8255-121951B8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FCD01-BE39-4082-CFD2-9AE7E600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84F39-2095-D2FC-41F3-12B3C79E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09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87BA2B-558C-FC3F-89C1-116A3984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en-US" dirty="0"/>
              <a:t>MS</a:t>
            </a:r>
          </a:p>
          <a:p>
            <a:pPr marL="342900" indent="-342900">
              <a:buAutoNum type="alphaLcParenR"/>
            </a:pPr>
            <a:r>
              <a:rPr lang="en-US" dirty="0"/>
              <a:t>Combustion Analysis</a:t>
            </a:r>
          </a:p>
          <a:p>
            <a:pPr marL="342900" indent="-342900">
              <a:buAutoNum type="alphaLcParenR"/>
            </a:pPr>
            <a:r>
              <a:rPr lang="en-US" noProof="0" dirty="0" err="1"/>
              <a:t>IHD</a:t>
            </a:r>
            <a:endParaRPr lang="en-US" noProof="0" dirty="0"/>
          </a:p>
          <a:p>
            <a:pPr marL="342900" indent="-342900">
              <a:buAutoNum type="alphaLcParenR"/>
            </a:pPr>
            <a:r>
              <a:rPr lang="en-US" dirty="0"/>
              <a:t>IR</a:t>
            </a:r>
          </a:p>
          <a:p>
            <a:pPr marL="342900" indent="-342900">
              <a:buAutoNum type="alphaLcParenR"/>
            </a:pPr>
            <a:r>
              <a:rPr lang="en-US" noProof="0" dirty="0"/>
              <a:t>U-Vis</a:t>
            </a:r>
          </a:p>
          <a:p>
            <a:pPr marL="342900" indent="-342900">
              <a:buAutoNum type="alphaLcParenR"/>
            </a:pPr>
            <a:r>
              <a:rPr lang="en-US" noProof="0" dirty="0"/>
              <a:t>NMR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7F3A19-FB93-9E3A-114B-E2DFDD87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4.0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2BDE32-09B6-B1D2-D724-7D54835B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1AC672-8F37-4457-1872-EF275D9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68F5B5-5910-3488-B97D-1E4AFF7A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90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0C2B82-42BE-553D-490B-244D49E94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en-US" noProof="0" dirty="0"/>
              <a:t>It is a giant magnet (fun fact it can also affect certain colors used for Tattoos)</a:t>
            </a:r>
          </a:p>
          <a:p>
            <a:pPr marL="342900" indent="-342900">
              <a:buAutoNum type="alphaLcParenR"/>
            </a:pPr>
            <a:r>
              <a:rPr lang="en-US" noProof="0" dirty="0"/>
              <a:t>I not equal to 0 (we need a magnetic moment)</a:t>
            </a:r>
          </a:p>
          <a:p>
            <a:pPr marL="342900" indent="-342900">
              <a:buAutoNum type="alphaLcParenR"/>
            </a:pPr>
            <a:r>
              <a:rPr lang="en-US" dirty="0"/>
              <a:t>Peak at 0 is caused by the hydrogens of TMS (reference compound) since depending on the strength of the magnet we have different shifts we must measure relative shift (ppm)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4FBD0B-915D-99FF-B33C-855F8487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4.1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4377-0933-3819-F4ED-8067F5D9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5D795-166F-BCDA-0F5B-0CBAD9AB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D52A1-F793-8A02-2916-1B106740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2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5FD1-009B-3E5A-566A-91781131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01B50-2698-339E-E61E-13F72CD6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56116"/>
            <a:ext cx="7726363" cy="3386772"/>
          </a:xfrm>
        </p:spPr>
        <p:txBody>
          <a:bodyPr/>
          <a:lstStyle/>
          <a:p>
            <a:r>
              <a:rPr lang="en-US"/>
              <a:t>Different chemical environment </a:t>
            </a:r>
          </a:p>
          <a:p>
            <a:pPr marL="0" indent="0">
              <a:buNone/>
            </a:pPr>
            <a:r>
              <a:rPr lang="en-US">
                <a:latin typeface="Wingdings" pitchFamily="2" charset="77"/>
              </a:rPr>
              <a:t>	</a:t>
            </a:r>
            <a:r>
              <a:rPr lang="en-US">
                <a:latin typeface="+mn-lt"/>
              </a:rPr>
              <a:t> different effective magnetic field</a:t>
            </a:r>
          </a:p>
          <a:p>
            <a:pPr marL="0" indent="0">
              <a:buNone/>
            </a:pPr>
            <a:r>
              <a:rPr lang="en-US">
                <a:latin typeface="Wingdings" pitchFamily="2" charset="77"/>
              </a:rPr>
              <a:t>	</a:t>
            </a:r>
            <a:r>
              <a:rPr lang="en-US">
                <a:latin typeface="+mn-lt"/>
              </a:rPr>
              <a:t> different chemical shift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02D3B-659D-61A0-94F6-EAE1C631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6170839" cy="674330"/>
          </a:xfrm>
        </p:spPr>
        <p:txBody>
          <a:bodyPr>
            <a:normAutofit/>
          </a:bodyPr>
          <a:lstStyle/>
          <a:p>
            <a:r>
              <a:rPr lang="en-US" dirty="0" err="1"/>
              <a:t>4.2a</a:t>
            </a:r>
            <a:r>
              <a:rPr lang="en-US" dirty="0"/>
              <a:t>) different chemical environment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AA319-DCE5-C7B5-B6C0-C761F7B6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83FB-3FB2-8FA8-F886-FF0DAE75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F8998-725C-02F8-20F0-BBEFAAF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0A88A0-5CA2-94B0-9B9C-66BCA83C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2105224"/>
            <a:ext cx="4515480" cy="11050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CF3ECBF-DFA3-987D-87A6-67017910E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69" y="1751367"/>
            <a:ext cx="4412798" cy="159626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A216185-985F-F47F-CEE1-4152D750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07" y="3256807"/>
            <a:ext cx="4142218" cy="120257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B718FB9-5E03-7DBE-17C0-6C224D125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09" y="3103301"/>
            <a:ext cx="4503239" cy="13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7658-EDB3-0E39-FF20-C68EEE043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84650-DCE2-22BB-1BD6-DAD0A3CA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27313"/>
            <a:ext cx="7726363" cy="3927203"/>
          </a:xfrm>
        </p:spPr>
        <p:txBody>
          <a:bodyPr/>
          <a:lstStyle/>
          <a:p>
            <a:r>
              <a:rPr lang="en-US" dirty="0"/>
              <a:t>Electrons create their own magnetic field in </a:t>
            </a:r>
            <a:r>
              <a:rPr lang="en-US" dirty="0" err="1"/>
              <a:t>B</a:t>
            </a:r>
            <a:r>
              <a:rPr lang="en-US" baseline="-25000" dirty="0" err="1"/>
              <a:t>0</a:t>
            </a:r>
            <a:r>
              <a:rPr lang="en-US" dirty="0"/>
              <a:t> (“induced field”)</a:t>
            </a:r>
          </a:p>
          <a:p>
            <a:r>
              <a:rPr lang="en-US" dirty="0"/>
              <a:t>The induced field is opposed to </a:t>
            </a:r>
            <a:r>
              <a:rPr lang="en-US" dirty="0" err="1"/>
              <a:t>B</a:t>
            </a:r>
            <a:r>
              <a:rPr lang="en-US" baseline="-25000" dirty="0" err="1"/>
              <a:t>0</a:t>
            </a:r>
            <a:endParaRPr lang="en-US" baseline="-25000" dirty="0"/>
          </a:p>
          <a:p>
            <a:r>
              <a:rPr lang="en-US" dirty="0"/>
              <a:t>The induced field reduces the magnetic field effectively applied to the nuclei</a:t>
            </a:r>
          </a:p>
          <a:p>
            <a:pPr marL="311150" indent="-311150">
              <a:buNone/>
            </a:pPr>
            <a:r>
              <a:rPr lang="en-US" dirty="0">
                <a:latin typeface="Wingdings" pitchFamily="2" charset="77"/>
              </a:rPr>
              <a:t></a:t>
            </a:r>
            <a:r>
              <a:rPr lang="en-US" dirty="0">
                <a:latin typeface="+mn-lt"/>
              </a:rPr>
              <a:t> The effective field (and so the resonance frequency and chem. shift) of a nucleus depends on the surrounding electronic environment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4944B-1A74-CA13-F646-9449F76D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69354" cy="1072753"/>
          </a:xfrm>
        </p:spPr>
        <p:txBody>
          <a:bodyPr>
            <a:normAutofit/>
          </a:bodyPr>
          <a:lstStyle/>
          <a:p>
            <a:r>
              <a:rPr lang="en-US" dirty="0" err="1"/>
              <a:t>4.2b</a:t>
            </a:r>
            <a:r>
              <a:rPr lang="en-US" dirty="0"/>
              <a:t>) Electrons: Shielding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2E708-59B5-2E56-8859-EBB6940B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23A5-8452-B60A-4F16-2793F918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B1159-842F-65F5-7371-ED9988A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96C51-EB75-BA27-6281-982E4BCB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8" y="2896280"/>
            <a:ext cx="7632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5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190BD-343A-B4B3-145E-D470F890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EF609-54B4-850C-BD0B-0BD85C6C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/>
              <a:t>4.2c) [18]-Annulene: anisotropy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0091-CD2D-5D95-107C-47B1F930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303CD-EBF4-E7B7-817A-A907D1B5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40F8F-B91D-A8AB-C321-A6C3A5A6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B8292-0154-2615-2F6E-A492481B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3" y="1478658"/>
            <a:ext cx="3886200" cy="2127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DB843-DDFA-7B85-38AC-87DA3E515E36}"/>
                  </a:ext>
                </a:extLst>
              </p:cNvPr>
              <p:cNvSpPr txBox="1"/>
              <p:nvPr/>
            </p:nvSpPr>
            <p:spPr>
              <a:xfrm>
                <a:off x="5805998" y="3626516"/>
                <a:ext cx="22910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Anisotropic field induced by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-electrons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DB843-DDFA-7B85-38AC-87DA3E515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98" y="3626516"/>
                <a:ext cx="2291012" cy="507831"/>
              </a:xfrm>
              <a:prstGeom prst="rect">
                <a:avLst/>
              </a:prstGeom>
              <a:blipFill>
                <a:blip r:embed="rId3"/>
                <a:stretch>
                  <a:fillRect l="-532" t="-2410" b="-1204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8">
            <a:extLst>
              <a:ext uri="{FF2B5EF4-FFF2-40B4-BE49-F238E27FC236}">
                <a16:creationId xmlns:a16="http://schemas.microsoft.com/office/drawing/2014/main" id="{DFD84AA2-FB5A-2164-1552-4863E2D6BCB1}"/>
              </a:ext>
            </a:extLst>
          </p:cNvPr>
          <p:cNvSpPr/>
          <p:nvPr/>
        </p:nvSpPr>
        <p:spPr>
          <a:xfrm>
            <a:off x="4299051" y="1805756"/>
            <a:ext cx="408373" cy="14736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DD4F3-3DAA-BCB0-264F-066984ADC936}"/>
              </a:ext>
            </a:extLst>
          </p:cNvPr>
          <p:cNvSpPr txBox="1"/>
          <p:nvPr/>
        </p:nvSpPr>
        <p:spPr>
          <a:xfrm>
            <a:off x="4322071" y="3334538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2E767E-76BE-8365-CC6E-06F091C3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6" y="1421981"/>
            <a:ext cx="2511890" cy="24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0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652DC-0035-A2EA-2241-386092B1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4.3 Multiplicity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36935-C65D-E5A0-4B25-FF13937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8A5B0-1C8B-EC04-7E13-735CF3C4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5FDA-EA99-1D6F-742F-3BA35C1A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83F91C-1085-8301-DF59-F11EA38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28" y="1553868"/>
            <a:ext cx="4682503" cy="12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F3317E-4984-5939-FE9B-B8113628F4DB}"/>
              </a:ext>
            </a:extLst>
          </p:cNvPr>
          <p:cNvSpPr txBox="1"/>
          <p:nvPr/>
        </p:nvSpPr>
        <p:spPr>
          <a:xfrm>
            <a:off x="1695546" y="3074038"/>
            <a:ext cx="20762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Doublet!</a:t>
            </a:r>
          </a:p>
          <a:p>
            <a:r>
              <a:rPr lang="en-US" dirty="0">
                <a:latin typeface="Wingdings" pitchFamily="2" charset="77"/>
              </a:rPr>
              <a:t></a:t>
            </a:r>
            <a:r>
              <a:rPr lang="en-US" dirty="0"/>
              <a:t> </a:t>
            </a:r>
            <a:r>
              <a:rPr lang="en-US" b="1" dirty="0"/>
              <a:t>O prevents coupling</a:t>
            </a:r>
          </a:p>
        </p:txBody>
      </p:sp>
    </p:spTree>
    <p:extLst>
      <p:ext uri="{BB962C8B-B14F-4D97-AF65-F5344CB8AC3E}">
        <p14:creationId xmlns:p14="http://schemas.microsoft.com/office/powerpoint/2010/main" val="2695042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775B6-0697-327F-A1FF-AE48007C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010123"/>
            <a:ext cx="5734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4775B6-0697-327F-A1FF-AE48007C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" y="1659716"/>
            <a:ext cx="5364883" cy="34959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4765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6, s --&gt; six protons with no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 and oxygen bound</a:t>
            </a:r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9D9AC8-76EE-5DBC-0EBE-036D6F1368B9}"/>
              </a:ext>
            </a:extLst>
          </p:cNvPr>
          <p:cNvSpPr/>
          <p:nvPr/>
        </p:nvSpPr>
        <p:spPr>
          <a:xfrm>
            <a:off x="2548954" y="2937055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4086E9-BDDF-5CF5-D02C-512D6CDE30C6}"/>
              </a:ext>
            </a:extLst>
          </p:cNvPr>
          <p:cNvSpPr/>
          <p:nvPr/>
        </p:nvSpPr>
        <p:spPr>
          <a:xfrm>
            <a:off x="3720352" y="2131275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6BC52F-7359-DD8B-4DC6-160A04E7461F}"/>
              </a:ext>
            </a:extLst>
          </p:cNvPr>
          <p:cNvSpPr/>
          <p:nvPr/>
        </p:nvSpPr>
        <p:spPr>
          <a:xfrm>
            <a:off x="2474410" y="1928943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825542-9138-446B-AF2E-057B0BDD61CB}"/>
              </a:ext>
            </a:extLst>
          </p:cNvPr>
          <p:cNvSpPr/>
          <p:nvPr/>
        </p:nvSpPr>
        <p:spPr>
          <a:xfrm>
            <a:off x="2151388" y="2131275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AB4B1C-520F-7B69-E590-05799E908CDB}"/>
              </a:ext>
            </a:extLst>
          </p:cNvPr>
          <p:cNvSpPr/>
          <p:nvPr/>
        </p:nvSpPr>
        <p:spPr>
          <a:xfrm>
            <a:off x="2151388" y="1907645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51383A-9927-885C-8387-1BA09E5239DD}"/>
              </a:ext>
            </a:extLst>
          </p:cNvPr>
          <p:cNvSpPr/>
          <p:nvPr/>
        </p:nvSpPr>
        <p:spPr>
          <a:xfrm>
            <a:off x="614372" y="2631781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ECD3D2-5D83-475E-D80C-B6DF12A87480}"/>
              </a:ext>
            </a:extLst>
          </p:cNvPr>
          <p:cNvSpPr/>
          <p:nvPr/>
        </p:nvSpPr>
        <p:spPr>
          <a:xfrm>
            <a:off x="802506" y="1570424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6AE6D-4723-E903-4B29-EC852966B6BC}"/>
              </a:ext>
            </a:extLst>
          </p:cNvPr>
          <p:cNvSpPr/>
          <p:nvPr/>
        </p:nvSpPr>
        <p:spPr>
          <a:xfrm>
            <a:off x="7635659" y="761095"/>
            <a:ext cx="418863" cy="202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775B6-0697-327F-A1FF-AE48007C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" y="1659716"/>
            <a:ext cx="5364883" cy="3495971"/>
          </a:xfrm>
          <a:prstGeom prst="rect">
            <a:avLst/>
          </a:prstGeom>
        </p:spPr>
      </p:pic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4765" cy="19774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rgbClr val="FF0000"/>
                </a:solidFill>
                <a:cs typeface="Arial"/>
              </a:rPr>
              <a:t>6, s --&gt; six protons with no </a:t>
            </a:r>
            <a:r>
              <a:rPr lang="en-US" sz="1400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 sz="1400">
                <a:solidFill>
                  <a:srgbClr val="FF0000"/>
                </a:solidFill>
                <a:cs typeface="Arial"/>
              </a:rPr>
              <a:t> and oxygen bound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70C0"/>
                </a:solidFill>
                <a:cs typeface="Arial"/>
              </a:rPr>
              <a:t>1, s --&gt; one proton with no </a:t>
            </a:r>
            <a:r>
              <a:rPr lang="en-US" err="1">
                <a:solidFill>
                  <a:srgbClr val="0070C0"/>
                </a:solidFill>
                <a:cs typeface="Arial"/>
              </a:rPr>
              <a:t>neighbours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cs typeface="Arial"/>
              </a:rPr>
              <a:t>2, d --&gt; two protons with one </a:t>
            </a:r>
            <a:r>
              <a:rPr lang="en-US" err="1">
                <a:solidFill>
                  <a:srgbClr val="00B050"/>
                </a:solidFill>
                <a:cs typeface="Arial"/>
              </a:rPr>
              <a:t>neighbour</a:t>
            </a:r>
            <a:endParaRPr lang="en-US">
              <a:solidFill>
                <a:srgbClr val="00B05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7030A0"/>
                </a:solidFill>
                <a:cs typeface="Arial"/>
              </a:rPr>
              <a:t>1, t --&gt; one proton with two </a:t>
            </a:r>
            <a:r>
              <a:rPr lang="en-US" err="1">
                <a:solidFill>
                  <a:srgbClr val="7030A0"/>
                </a:solidFill>
                <a:cs typeface="Arial"/>
              </a:rPr>
              <a:t>neighbours</a:t>
            </a:r>
            <a:endParaRPr lang="en-US">
              <a:solidFill>
                <a:srgbClr val="7030A0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E468FC-858D-57F5-9128-D3A1703F5EC2}"/>
              </a:ext>
            </a:extLst>
          </p:cNvPr>
          <p:cNvSpPr/>
          <p:nvPr/>
        </p:nvSpPr>
        <p:spPr>
          <a:xfrm>
            <a:off x="1114600" y="4367115"/>
            <a:ext cx="365618" cy="2236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41973A-21DD-E288-5D91-C76688F54087}"/>
              </a:ext>
            </a:extLst>
          </p:cNvPr>
          <p:cNvSpPr/>
          <p:nvPr/>
        </p:nvSpPr>
        <p:spPr>
          <a:xfrm>
            <a:off x="786638" y="4367116"/>
            <a:ext cx="365618" cy="2236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67FC22-873E-AB6A-1784-461F7B554289}"/>
              </a:ext>
            </a:extLst>
          </p:cNvPr>
          <p:cNvSpPr/>
          <p:nvPr/>
        </p:nvSpPr>
        <p:spPr>
          <a:xfrm>
            <a:off x="368284" y="4367116"/>
            <a:ext cx="365618" cy="2236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CCEEC6-6AEC-B582-EFCE-F3273B9035AC}"/>
              </a:ext>
            </a:extLst>
          </p:cNvPr>
          <p:cNvSpPr/>
          <p:nvPr/>
        </p:nvSpPr>
        <p:spPr>
          <a:xfrm>
            <a:off x="460066" y="1800690"/>
            <a:ext cx="230730" cy="2165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807460-2CD3-CB44-CFEF-BEE2EDDEA60F}"/>
              </a:ext>
            </a:extLst>
          </p:cNvPr>
          <p:cNvSpPr/>
          <p:nvPr/>
        </p:nvSpPr>
        <p:spPr>
          <a:xfrm>
            <a:off x="254183" y="2162758"/>
            <a:ext cx="230730" cy="2165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3787FF-79B3-0987-0E99-95ED3337B7AE}"/>
              </a:ext>
            </a:extLst>
          </p:cNvPr>
          <p:cNvSpPr/>
          <p:nvPr/>
        </p:nvSpPr>
        <p:spPr>
          <a:xfrm>
            <a:off x="226296" y="1914280"/>
            <a:ext cx="223631" cy="2094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F72F0A-3F87-EE6C-55F7-52558EC90223}"/>
              </a:ext>
            </a:extLst>
          </p:cNvPr>
          <p:cNvSpPr/>
          <p:nvPr/>
        </p:nvSpPr>
        <p:spPr>
          <a:xfrm>
            <a:off x="2548954" y="2937055"/>
            <a:ext cx="365618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64B3A1-A89D-0541-4D67-BAA077EB0D96}"/>
              </a:ext>
            </a:extLst>
          </p:cNvPr>
          <p:cNvSpPr/>
          <p:nvPr/>
        </p:nvSpPr>
        <p:spPr>
          <a:xfrm>
            <a:off x="862615" y="1563089"/>
            <a:ext cx="244929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F0C91C-28F9-FE7A-8059-3968D43F8F21}"/>
              </a:ext>
            </a:extLst>
          </p:cNvPr>
          <p:cNvSpPr/>
          <p:nvPr/>
        </p:nvSpPr>
        <p:spPr>
          <a:xfrm>
            <a:off x="656732" y="2624445"/>
            <a:ext cx="244929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DBCC40C-B057-7DEB-BB36-EB409EC5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F2F38C-87DF-564A-F3BD-AB780B680614}"/>
              </a:ext>
            </a:extLst>
          </p:cNvPr>
          <p:cNvSpPr/>
          <p:nvPr/>
        </p:nvSpPr>
        <p:spPr>
          <a:xfrm>
            <a:off x="7635659" y="761095"/>
            <a:ext cx="418863" cy="202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939E747-D978-3E10-1C4B-9AC1088CCB5F}"/>
              </a:ext>
            </a:extLst>
          </p:cNvPr>
          <p:cNvSpPr/>
          <p:nvPr/>
        </p:nvSpPr>
        <p:spPr>
          <a:xfrm>
            <a:off x="6516345" y="537000"/>
            <a:ext cx="553752" cy="2910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CC2E87-6D6A-5AE3-0419-4C42ED4FA9F2}"/>
              </a:ext>
            </a:extLst>
          </p:cNvPr>
          <p:cNvSpPr/>
          <p:nvPr/>
        </p:nvSpPr>
        <p:spPr>
          <a:xfrm>
            <a:off x="662398" y="2162758"/>
            <a:ext cx="230730" cy="2165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7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E82A9-BE56-0FDD-6F98-10EE972F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7AF35-F2F0-B8CB-21B4-641F91A9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E8DB-DD44-2949-FF42-AA557ADF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DEC8C-6A2F-BB0F-6F68-FFCAE793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EF32E-3935-9E6B-6C14-C31BE422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010123"/>
            <a:ext cx="5734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4D63C9E-18DC-D6CD-65E3-35DF21B23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132" y="812574"/>
            <a:ext cx="3437833" cy="33861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2AD6D06-3A13-085F-A2C7-278B1518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419034" cy="1072753"/>
          </a:xfrm>
        </p:spPr>
        <p:txBody>
          <a:bodyPr/>
          <a:lstStyle/>
          <a:p>
            <a:r>
              <a:rPr lang="en-US" noProof="0" dirty="0"/>
              <a:t>Web page NMR try for yourself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F92BCB-699C-0D31-241A-CF280CA5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0EF478-E72B-7928-05C7-3A6A65FB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91F0AB-D6AC-6CE2-DB28-287E33B8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5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476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2, s --&gt; two protons with no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 and oxygen bound</a:t>
            </a:r>
          </a:p>
        </p:txBody>
      </p:sp>
      <p:pic>
        <p:nvPicPr>
          <p:cNvPr id="7" name="Picture 6" descr="A graph of a chemical structure&#10;&#10;Description automatically generated">
            <a:extLst>
              <a:ext uri="{FF2B5EF4-FFF2-40B4-BE49-F238E27FC236}">
                <a16:creationId xmlns:a16="http://schemas.microsoft.com/office/drawing/2014/main" id="{94C8E92C-E234-E333-706B-9D3B91C0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" y="1685200"/>
            <a:ext cx="5407479" cy="34576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EE413D-6CA7-CCFE-450A-3A699A7C55F2}"/>
              </a:ext>
            </a:extLst>
          </p:cNvPr>
          <p:cNvSpPr/>
          <p:nvPr/>
        </p:nvSpPr>
        <p:spPr>
          <a:xfrm>
            <a:off x="7582176" y="785706"/>
            <a:ext cx="1157199" cy="184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F5A55C-6B48-DCDD-23A5-7EFB1B68507A}"/>
              </a:ext>
            </a:extLst>
          </p:cNvPr>
          <p:cNvSpPr/>
          <p:nvPr/>
        </p:nvSpPr>
        <p:spPr>
          <a:xfrm>
            <a:off x="2041111" y="2084892"/>
            <a:ext cx="244929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146189-5CFF-2AAF-6816-509B40B67E55}"/>
              </a:ext>
            </a:extLst>
          </p:cNvPr>
          <p:cNvSpPr/>
          <p:nvPr/>
        </p:nvSpPr>
        <p:spPr>
          <a:xfrm>
            <a:off x="681580" y="3029110"/>
            <a:ext cx="347869" cy="252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4765" cy="23775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2, s --&gt; two protons with no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 and oxygen bound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70C0"/>
                </a:solidFill>
                <a:cs typeface="Arial"/>
              </a:rPr>
              <a:t>6,d --&gt; 6 protons with a single </a:t>
            </a:r>
            <a:r>
              <a:rPr lang="en-US" err="1">
                <a:solidFill>
                  <a:srgbClr val="0070C0"/>
                </a:solidFill>
                <a:cs typeface="Arial"/>
              </a:rPr>
              <a:t>neighbour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B050"/>
                </a:solidFill>
                <a:cs typeface="Arial"/>
              </a:rPr>
              <a:t>3, t --&gt; 3 protons with two </a:t>
            </a:r>
            <a:r>
              <a:rPr lang="en-US" err="1">
                <a:solidFill>
                  <a:srgbClr val="00B050"/>
                </a:solidFill>
                <a:cs typeface="Arial"/>
              </a:rPr>
              <a:t>neighbours</a:t>
            </a:r>
            <a:endParaRPr lang="en-US">
              <a:solidFill>
                <a:srgbClr val="00B05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7030A0"/>
                </a:solidFill>
                <a:cs typeface="Arial"/>
              </a:rPr>
              <a:t>1, m --&gt; 1 proton with a lot of </a:t>
            </a:r>
            <a:r>
              <a:rPr lang="en-US" err="1">
                <a:solidFill>
                  <a:srgbClr val="7030A0"/>
                </a:solidFill>
                <a:cs typeface="Arial"/>
              </a:rPr>
              <a:t>neighbours</a:t>
            </a:r>
            <a:r>
              <a:rPr lang="en-US">
                <a:solidFill>
                  <a:srgbClr val="7030A0"/>
                </a:solidFill>
                <a:cs typeface="Arial"/>
              </a:rPr>
              <a:t> (usually more than 4)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C000"/>
                </a:solidFill>
                <a:cs typeface="Arial"/>
              </a:rPr>
              <a:t>2, q --&gt; 2 protons with three </a:t>
            </a:r>
            <a:r>
              <a:rPr lang="en-US" err="1">
                <a:solidFill>
                  <a:srgbClr val="FFC000"/>
                </a:solidFill>
                <a:cs typeface="Arial"/>
              </a:rPr>
              <a:t>neighbours</a:t>
            </a:r>
            <a:r>
              <a:rPr lang="en-US">
                <a:solidFill>
                  <a:srgbClr val="FFC000"/>
                </a:solidFill>
                <a:cs typeface="Arial"/>
              </a:rPr>
              <a:t> and oxygen bound</a:t>
            </a:r>
          </a:p>
          <a:p>
            <a:endParaRPr lang="en-US">
              <a:solidFill>
                <a:srgbClr val="7030A0"/>
              </a:solidFill>
              <a:cs typeface="Arial"/>
            </a:endParaRPr>
          </a:p>
        </p:txBody>
      </p:sp>
      <p:pic>
        <p:nvPicPr>
          <p:cNvPr id="7" name="Picture 6" descr="A graph of a chemical structure&#10;&#10;Description automatically generated">
            <a:extLst>
              <a:ext uri="{FF2B5EF4-FFF2-40B4-BE49-F238E27FC236}">
                <a16:creationId xmlns:a16="http://schemas.microsoft.com/office/drawing/2014/main" id="{94C8E92C-E234-E333-706B-9D3B91C0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" y="1685200"/>
            <a:ext cx="5407479" cy="34576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EE413D-6CA7-CCFE-450A-3A699A7C55F2}"/>
              </a:ext>
            </a:extLst>
          </p:cNvPr>
          <p:cNvSpPr/>
          <p:nvPr/>
        </p:nvSpPr>
        <p:spPr>
          <a:xfrm>
            <a:off x="7582176" y="785706"/>
            <a:ext cx="1157199" cy="184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F5A55C-6B48-DCDD-23A5-7EFB1B68507A}"/>
              </a:ext>
            </a:extLst>
          </p:cNvPr>
          <p:cNvSpPr/>
          <p:nvPr/>
        </p:nvSpPr>
        <p:spPr>
          <a:xfrm>
            <a:off x="2041111" y="2084892"/>
            <a:ext cx="244929" cy="22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146189-5CFF-2AAF-6816-509B40B67E55}"/>
              </a:ext>
            </a:extLst>
          </p:cNvPr>
          <p:cNvSpPr/>
          <p:nvPr/>
        </p:nvSpPr>
        <p:spPr>
          <a:xfrm>
            <a:off x="681580" y="3029110"/>
            <a:ext cx="347869" cy="252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FA15C6-8E86-A7B6-A5BC-364184E6B40A}"/>
              </a:ext>
            </a:extLst>
          </p:cNvPr>
          <p:cNvSpPr/>
          <p:nvPr/>
        </p:nvSpPr>
        <p:spPr>
          <a:xfrm>
            <a:off x="4440659" y="3156671"/>
            <a:ext cx="365618" cy="2236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144003-3494-ADEB-BFEF-39C863D02A2A}"/>
              </a:ext>
            </a:extLst>
          </p:cNvPr>
          <p:cNvSpPr/>
          <p:nvPr/>
        </p:nvSpPr>
        <p:spPr>
          <a:xfrm>
            <a:off x="8448258" y="1204341"/>
            <a:ext cx="436611" cy="1952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F31EAF-987C-DB77-BC42-32C1DF1E7679}"/>
              </a:ext>
            </a:extLst>
          </p:cNvPr>
          <p:cNvSpPr/>
          <p:nvPr/>
        </p:nvSpPr>
        <p:spPr>
          <a:xfrm>
            <a:off x="1714497" y="1889430"/>
            <a:ext cx="205882" cy="19168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24FBDC-DF57-159F-21FD-1DE904FA4F6A}"/>
              </a:ext>
            </a:extLst>
          </p:cNvPr>
          <p:cNvSpPr/>
          <p:nvPr/>
        </p:nvSpPr>
        <p:spPr>
          <a:xfrm>
            <a:off x="1551211" y="2176954"/>
            <a:ext cx="205882" cy="19168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CBA313-929A-5E21-541E-72672EB4967C}"/>
              </a:ext>
            </a:extLst>
          </p:cNvPr>
          <p:cNvSpPr/>
          <p:nvPr/>
        </p:nvSpPr>
        <p:spPr>
          <a:xfrm>
            <a:off x="3758237" y="3926955"/>
            <a:ext cx="365618" cy="2236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393FA-ECD1-0FC3-F736-F0D2682D6DB3}"/>
              </a:ext>
            </a:extLst>
          </p:cNvPr>
          <p:cNvSpPr/>
          <p:nvPr/>
        </p:nvSpPr>
        <p:spPr>
          <a:xfrm>
            <a:off x="2547793" y="2173408"/>
            <a:ext cx="216532" cy="2058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3BD05E-06AC-82F3-9834-47EDA3A630EB}"/>
              </a:ext>
            </a:extLst>
          </p:cNvPr>
          <p:cNvSpPr/>
          <p:nvPr/>
        </p:nvSpPr>
        <p:spPr>
          <a:xfrm>
            <a:off x="1706516" y="2084665"/>
            <a:ext cx="223631" cy="2094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412CF8-C679-31D8-3737-27B999186750}"/>
              </a:ext>
            </a:extLst>
          </p:cNvPr>
          <p:cNvSpPr/>
          <p:nvPr/>
        </p:nvSpPr>
        <p:spPr>
          <a:xfrm>
            <a:off x="2579740" y="4356466"/>
            <a:ext cx="379817" cy="2094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C6C0A6-7B38-8242-6C11-4B2189218E1F}"/>
              </a:ext>
            </a:extLst>
          </p:cNvPr>
          <p:cNvSpPr/>
          <p:nvPr/>
        </p:nvSpPr>
        <p:spPr>
          <a:xfrm>
            <a:off x="1543231" y="4058292"/>
            <a:ext cx="379817" cy="2094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35A397-AF39-3A67-6F2C-D04D277D1462}"/>
              </a:ext>
            </a:extLst>
          </p:cNvPr>
          <p:cNvSpPr/>
          <p:nvPr/>
        </p:nvSpPr>
        <p:spPr>
          <a:xfrm>
            <a:off x="2391606" y="2088215"/>
            <a:ext cx="216531" cy="2129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F37297-C14D-0D57-E531-4829579E0EF7}"/>
              </a:ext>
            </a:extLst>
          </p:cNvPr>
          <p:cNvSpPr/>
          <p:nvPr/>
        </p:nvSpPr>
        <p:spPr>
          <a:xfrm>
            <a:off x="7552854" y="757081"/>
            <a:ext cx="1238841" cy="23427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AFFD12-EBA6-411B-64B8-05E2CD92BA55}"/>
              </a:ext>
            </a:extLst>
          </p:cNvPr>
          <p:cNvSpPr/>
          <p:nvPr/>
        </p:nvSpPr>
        <p:spPr>
          <a:xfrm>
            <a:off x="8049810" y="1232739"/>
            <a:ext cx="344320" cy="21653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D15A46-50E5-0273-AE91-6A69615E7755}"/>
              </a:ext>
            </a:extLst>
          </p:cNvPr>
          <p:cNvSpPr/>
          <p:nvPr/>
        </p:nvSpPr>
        <p:spPr>
          <a:xfrm>
            <a:off x="8415429" y="1183044"/>
            <a:ext cx="500507" cy="2342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3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4765" cy="11464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1, s with no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. Is an alkene (left)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1, s with no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neighbours</a:t>
            </a:r>
            <a:r>
              <a:rPr lang="en-US" sz="1400">
                <a:solidFill>
                  <a:srgbClr val="0070C0"/>
                </a:solidFill>
                <a:cs typeface="Arial"/>
              </a:rPr>
              <a:t>. Is an alkene (right)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073EEC-EF86-DF65-E33D-5B759AFA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9" y="1679481"/>
            <a:ext cx="5472580" cy="34953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FCC9485-7ED1-ABA4-32CF-9AC2C6A7E940}"/>
              </a:ext>
            </a:extLst>
          </p:cNvPr>
          <p:cNvSpPr/>
          <p:nvPr/>
        </p:nvSpPr>
        <p:spPr>
          <a:xfrm>
            <a:off x="5264670" y="2152128"/>
            <a:ext cx="196371" cy="178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27CFF-229A-3E6D-2AD0-D25ECF69ABD1}"/>
              </a:ext>
            </a:extLst>
          </p:cNvPr>
          <p:cNvSpPr/>
          <p:nvPr/>
        </p:nvSpPr>
        <p:spPr>
          <a:xfrm>
            <a:off x="5189388" y="2277807"/>
            <a:ext cx="205882" cy="19168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8EEF86-9012-B833-4E61-F223C8E78A5B}"/>
              </a:ext>
            </a:extLst>
          </p:cNvPr>
          <p:cNvSpPr/>
          <p:nvPr/>
        </p:nvSpPr>
        <p:spPr>
          <a:xfrm>
            <a:off x="931152" y="4421865"/>
            <a:ext cx="355293" cy="1991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A52CC8-6164-CB65-BC7E-DAEB96C57BE6}"/>
              </a:ext>
            </a:extLst>
          </p:cNvPr>
          <p:cNvSpPr/>
          <p:nvPr/>
        </p:nvSpPr>
        <p:spPr>
          <a:xfrm>
            <a:off x="446140" y="4434392"/>
            <a:ext cx="345782" cy="182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9037F4-8B5C-7449-C381-FB101881AD1D}"/>
              </a:ext>
            </a:extLst>
          </p:cNvPr>
          <p:cNvSpPr/>
          <p:nvPr/>
        </p:nvSpPr>
        <p:spPr>
          <a:xfrm>
            <a:off x="7173405" y="1203363"/>
            <a:ext cx="450371" cy="19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35CD61-661F-C6FF-32EB-43010D0EC92B}"/>
              </a:ext>
            </a:extLst>
          </p:cNvPr>
          <p:cNvSpPr/>
          <p:nvPr/>
        </p:nvSpPr>
        <p:spPr>
          <a:xfrm>
            <a:off x="7135476" y="1183366"/>
            <a:ext cx="527117" cy="2253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1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4.4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NMR of molecules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242135"/>
            <a:ext cx="3264765" cy="2662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1, s with no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. Is an alkene (left)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1, s with no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neighbours</a:t>
            </a:r>
            <a:r>
              <a:rPr lang="en-US" sz="1400">
                <a:solidFill>
                  <a:srgbClr val="0070C0"/>
                </a:solidFill>
                <a:cs typeface="Arial"/>
              </a:rPr>
              <a:t>. Is an alkene (right)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3, s --&gt; 3 protons with no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  <a:endParaRPr lang="en-US" sz="1400">
              <a:solidFill>
                <a:srgbClr val="00B050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rgbClr val="7030A0"/>
                </a:solidFill>
                <a:cs typeface="Arial"/>
              </a:rPr>
              <a:t>3, s --&gt; 3 protons with no </a:t>
            </a:r>
            <a:r>
              <a:rPr lang="en-US" sz="1400" err="1">
                <a:solidFill>
                  <a:srgbClr val="7030A0"/>
                </a:solidFill>
                <a:cs typeface="Arial"/>
              </a:rPr>
              <a:t>neighbour</a:t>
            </a:r>
            <a:r>
              <a:rPr lang="en-US" sz="1400">
                <a:solidFill>
                  <a:srgbClr val="7030A0"/>
                </a:solidFill>
                <a:cs typeface="Arial"/>
              </a:rPr>
              <a:t> and oxygen bound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rgbClr val="FFC000"/>
                </a:solidFill>
                <a:cs typeface="Arial"/>
              </a:rPr>
              <a:t>3, d --&gt; 3 protons with one </a:t>
            </a:r>
            <a:r>
              <a:rPr lang="en-US" sz="1400" err="1">
                <a:solidFill>
                  <a:srgbClr val="FFC000"/>
                </a:solidFill>
                <a:cs typeface="Arial"/>
              </a:rPr>
              <a:t>neighbour</a:t>
            </a:r>
            <a:endParaRPr lang="en-US" sz="1400">
              <a:solidFill>
                <a:srgbClr val="FFC000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1, q --&gt; one proton with three </a:t>
            </a:r>
            <a:r>
              <a:rPr lang="en-US" sz="1400" err="1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neighbours</a:t>
            </a:r>
            <a:r>
              <a:rPr lang="en-US" sz="140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 and oxygen bound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073EEC-EF86-DF65-E33D-5B759AFA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9" y="1679481"/>
            <a:ext cx="5472580" cy="34953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FCC9485-7ED1-ABA4-32CF-9AC2C6A7E940}"/>
              </a:ext>
            </a:extLst>
          </p:cNvPr>
          <p:cNvSpPr/>
          <p:nvPr/>
        </p:nvSpPr>
        <p:spPr>
          <a:xfrm>
            <a:off x="5264670" y="2152128"/>
            <a:ext cx="196371" cy="178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27CFF-229A-3E6D-2AD0-D25ECF69ABD1}"/>
              </a:ext>
            </a:extLst>
          </p:cNvPr>
          <p:cNvSpPr/>
          <p:nvPr/>
        </p:nvSpPr>
        <p:spPr>
          <a:xfrm>
            <a:off x="5189388" y="2277807"/>
            <a:ext cx="205882" cy="19168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8EEF86-9012-B833-4E61-F223C8E78A5B}"/>
              </a:ext>
            </a:extLst>
          </p:cNvPr>
          <p:cNvSpPr/>
          <p:nvPr/>
        </p:nvSpPr>
        <p:spPr>
          <a:xfrm>
            <a:off x="931152" y="4421865"/>
            <a:ext cx="355293" cy="1991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A52CC8-6164-CB65-BC7E-DAEB96C57BE6}"/>
              </a:ext>
            </a:extLst>
          </p:cNvPr>
          <p:cNvSpPr/>
          <p:nvPr/>
        </p:nvSpPr>
        <p:spPr>
          <a:xfrm>
            <a:off x="446140" y="4434392"/>
            <a:ext cx="345782" cy="182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9037F4-8B5C-7449-C381-FB101881AD1D}"/>
              </a:ext>
            </a:extLst>
          </p:cNvPr>
          <p:cNvSpPr/>
          <p:nvPr/>
        </p:nvSpPr>
        <p:spPr>
          <a:xfrm>
            <a:off x="7173405" y="1203363"/>
            <a:ext cx="450371" cy="19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35CD61-661F-C6FF-32EB-43010D0EC92B}"/>
              </a:ext>
            </a:extLst>
          </p:cNvPr>
          <p:cNvSpPr/>
          <p:nvPr/>
        </p:nvSpPr>
        <p:spPr>
          <a:xfrm>
            <a:off x="7135476" y="1183366"/>
            <a:ext cx="527117" cy="2253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87ACAA-9B9E-6FCC-2674-EA9524FD77A3}"/>
              </a:ext>
            </a:extLst>
          </p:cNvPr>
          <p:cNvSpPr/>
          <p:nvPr/>
        </p:nvSpPr>
        <p:spPr>
          <a:xfrm>
            <a:off x="4983947" y="1844513"/>
            <a:ext cx="205882" cy="1916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667350-F95F-FF2B-B31E-826F7274C206}"/>
              </a:ext>
            </a:extLst>
          </p:cNvPr>
          <p:cNvSpPr/>
          <p:nvPr/>
        </p:nvSpPr>
        <p:spPr>
          <a:xfrm>
            <a:off x="3758770" y="3756983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9680DE-A371-26E2-7AD9-37C80B432317}"/>
              </a:ext>
            </a:extLst>
          </p:cNvPr>
          <p:cNvSpPr/>
          <p:nvPr/>
        </p:nvSpPr>
        <p:spPr>
          <a:xfrm>
            <a:off x="8427888" y="1205777"/>
            <a:ext cx="489764" cy="206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6CC616-69C1-1D18-40EF-F4595177ED97}"/>
              </a:ext>
            </a:extLst>
          </p:cNvPr>
          <p:cNvSpPr/>
          <p:nvPr/>
        </p:nvSpPr>
        <p:spPr>
          <a:xfrm>
            <a:off x="2587211" y="2884760"/>
            <a:ext cx="379817" cy="2094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144C3A-75C9-8D45-1568-7B9A0183514E}"/>
              </a:ext>
            </a:extLst>
          </p:cNvPr>
          <p:cNvSpPr/>
          <p:nvPr/>
        </p:nvSpPr>
        <p:spPr>
          <a:xfrm>
            <a:off x="7663475" y="755642"/>
            <a:ext cx="1082052" cy="21690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3AFD96-A48C-F3DB-049E-455F5351BD96}"/>
              </a:ext>
            </a:extLst>
          </p:cNvPr>
          <p:cNvSpPr/>
          <p:nvPr/>
        </p:nvSpPr>
        <p:spPr>
          <a:xfrm>
            <a:off x="4372681" y="2182524"/>
            <a:ext cx="200523" cy="19449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696CC9-A4A4-1BA4-6DBF-40B108D8A630}"/>
              </a:ext>
            </a:extLst>
          </p:cNvPr>
          <p:cNvSpPr/>
          <p:nvPr/>
        </p:nvSpPr>
        <p:spPr>
          <a:xfrm>
            <a:off x="4396995" y="3781880"/>
            <a:ext cx="379817" cy="2094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2783BC-9F72-55DF-8F36-3B325A4A954B}"/>
              </a:ext>
            </a:extLst>
          </p:cNvPr>
          <p:cNvSpPr/>
          <p:nvPr/>
        </p:nvSpPr>
        <p:spPr>
          <a:xfrm>
            <a:off x="8401231" y="1182116"/>
            <a:ext cx="536699" cy="2318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97288A-EA46-EAC9-D40C-D9FEE2BEF80F}"/>
              </a:ext>
            </a:extLst>
          </p:cNvPr>
          <p:cNvSpPr/>
          <p:nvPr/>
        </p:nvSpPr>
        <p:spPr>
          <a:xfrm>
            <a:off x="4777995" y="2422233"/>
            <a:ext cx="207994" cy="1907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0C93BD-60F7-3D03-DDA7-2E99EFC6B493}"/>
              </a:ext>
            </a:extLst>
          </p:cNvPr>
          <p:cNvSpPr/>
          <p:nvPr/>
        </p:nvSpPr>
        <p:spPr>
          <a:xfrm>
            <a:off x="1722524" y="4405674"/>
            <a:ext cx="379817" cy="2094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3C3A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12D9DC-C36F-D7EE-7FCF-60EF1DD87C7D}"/>
              </a:ext>
            </a:extLst>
          </p:cNvPr>
          <p:cNvSpPr/>
          <p:nvPr/>
        </p:nvSpPr>
        <p:spPr>
          <a:xfrm>
            <a:off x="4777995" y="2183174"/>
            <a:ext cx="215465" cy="20569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3C3A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C176C8-617D-CFD4-643E-5FF86E891B21}"/>
              </a:ext>
            </a:extLst>
          </p:cNvPr>
          <p:cNvSpPr/>
          <p:nvPr/>
        </p:nvSpPr>
        <p:spPr>
          <a:xfrm>
            <a:off x="7646700" y="711467"/>
            <a:ext cx="1126875" cy="29160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3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10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4.5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I) 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C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3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Br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2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H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6</a:t>
            </a:r>
            <a:endParaRPr lang="en-US" sz="2800" b="0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1030" cy="20082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3, t --&gt; three protons attached to a carbon (methyl) with two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endParaRPr lang="en-US" err="1">
              <a:solidFill>
                <a:srgbClr val="413C3A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2, m --&gt; carbon with two protons and a lot of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neighbours</a:t>
            </a:r>
            <a:endParaRPr lang="en-US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1, t --&gt; one proton with two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  <a:r>
              <a:rPr lang="en-US" sz="1400">
                <a:solidFill>
                  <a:srgbClr val="00B050"/>
                </a:solidFill>
                <a:cs typeface="Arial"/>
              </a:rPr>
              <a:t>. Lots of electron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deshielding</a:t>
            </a:r>
            <a:r>
              <a:rPr lang="en-US" sz="1400">
                <a:solidFill>
                  <a:srgbClr val="00B050"/>
                </a:solidFill>
                <a:cs typeface="Arial"/>
              </a:rPr>
              <a:t> (more than one Br group attached to carbon)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9C9C5E30-040C-4D2A-D08C-335AD186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2" y="2494708"/>
            <a:ext cx="5599579" cy="255961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4FDE94-AD2A-8A60-2535-3068644D61AD}"/>
              </a:ext>
            </a:extLst>
          </p:cNvPr>
          <p:cNvSpPr/>
          <p:nvPr/>
        </p:nvSpPr>
        <p:spPr>
          <a:xfrm>
            <a:off x="4480258" y="2693745"/>
            <a:ext cx="345782" cy="182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291573-C3B8-2770-CE5F-41A728B484ED}"/>
              </a:ext>
            </a:extLst>
          </p:cNvPr>
          <p:cNvSpPr/>
          <p:nvPr/>
        </p:nvSpPr>
        <p:spPr>
          <a:xfrm>
            <a:off x="8432199" y="1207098"/>
            <a:ext cx="457840" cy="193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C1D13F-66D9-F3BA-62BB-36902A8AFE73}"/>
              </a:ext>
            </a:extLst>
          </p:cNvPr>
          <p:cNvSpPr/>
          <p:nvPr/>
        </p:nvSpPr>
        <p:spPr>
          <a:xfrm>
            <a:off x="3553328" y="3768188"/>
            <a:ext cx="422528" cy="1879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F2CC2C-CD59-0DF8-1E91-6F1BADE9C09D}"/>
              </a:ext>
            </a:extLst>
          </p:cNvPr>
          <p:cNvSpPr/>
          <p:nvPr/>
        </p:nvSpPr>
        <p:spPr>
          <a:xfrm>
            <a:off x="8386799" y="1190835"/>
            <a:ext cx="556998" cy="2178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A84A29-7085-431E-1C21-189093C69AAD}"/>
              </a:ext>
            </a:extLst>
          </p:cNvPr>
          <p:cNvSpPr/>
          <p:nvPr/>
        </p:nvSpPr>
        <p:spPr>
          <a:xfrm>
            <a:off x="695829" y="3719630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29157D-EA72-DF7B-78BC-5D6E0E211347}"/>
              </a:ext>
            </a:extLst>
          </p:cNvPr>
          <p:cNvSpPr/>
          <p:nvPr/>
        </p:nvSpPr>
        <p:spPr>
          <a:xfrm>
            <a:off x="7236329" y="761277"/>
            <a:ext cx="1498293" cy="2215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9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4.5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I) 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C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3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Br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2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H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6</a:t>
            </a:r>
            <a:endParaRPr lang="en-US" sz="2800" b="0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1030" cy="20082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3, t --&gt; three protons attached to a carbon (methyl) with two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endParaRPr lang="en-US" err="1">
              <a:solidFill>
                <a:srgbClr val="413C3A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2, m --&gt; carbon with two protons and a lot of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neighbours</a:t>
            </a:r>
            <a:endParaRPr lang="en-US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1, t --&gt; one proton with two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  <a:r>
              <a:rPr lang="en-US" sz="1400">
                <a:solidFill>
                  <a:srgbClr val="00B050"/>
                </a:solidFill>
                <a:cs typeface="Arial"/>
              </a:rPr>
              <a:t>. Lots of electron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deshielding</a:t>
            </a:r>
            <a:r>
              <a:rPr lang="en-US" sz="1400">
                <a:solidFill>
                  <a:srgbClr val="00B050"/>
                </a:solidFill>
                <a:cs typeface="Arial"/>
              </a:rPr>
              <a:t> (more than one Br group attached to carbon)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9C9C5E30-040C-4D2A-D08C-335AD186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2" y="2494708"/>
            <a:ext cx="5599579" cy="255961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4FDE94-AD2A-8A60-2535-3068644D61AD}"/>
              </a:ext>
            </a:extLst>
          </p:cNvPr>
          <p:cNvSpPr/>
          <p:nvPr/>
        </p:nvSpPr>
        <p:spPr>
          <a:xfrm>
            <a:off x="4480258" y="2693745"/>
            <a:ext cx="345782" cy="182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291573-C3B8-2770-CE5F-41A728B484ED}"/>
              </a:ext>
            </a:extLst>
          </p:cNvPr>
          <p:cNvSpPr/>
          <p:nvPr/>
        </p:nvSpPr>
        <p:spPr>
          <a:xfrm>
            <a:off x="8432199" y="1207098"/>
            <a:ext cx="457840" cy="193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C1D13F-66D9-F3BA-62BB-36902A8AFE73}"/>
              </a:ext>
            </a:extLst>
          </p:cNvPr>
          <p:cNvSpPr/>
          <p:nvPr/>
        </p:nvSpPr>
        <p:spPr>
          <a:xfrm>
            <a:off x="3553328" y="3768188"/>
            <a:ext cx="422528" cy="1879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F2CC2C-CD59-0DF8-1E91-6F1BADE9C09D}"/>
              </a:ext>
            </a:extLst>
          </p:cNvPr>
          <p:cNvSpPr/>
          <p:nvPr/>
        </p:nvSpPr>
        <p:spPr>
          <a:xfrm>
            <a:off x="8386799" y="1190835"/>
            <a:ext cx="556998" cy="2178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A84A29-7085-431E-1C21-189093C69AAD}"/>
              </a:ext>
            </a:extLst>
          </p:cNvPr>
          <p:cNvSpPr/>
          <p:nvPr/>
        </p:nvSpPr>
        <p:spPr>
          <a:xfrm>
            <a:off x="695829" y="3719630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29157D-EA72-DF7B-78BC-5D6E0E211347}"/>
              </a:ext>
            </a:extLst>
          </p:cNvPr>
          <p:cNvSpPr/>
          <p:nvPr/>
        </p:nvSpPr>
        <p:spPr>
          <a:xfrm>
            <a:off x="7236329" y="761277"/>
            <a:ext cx="1498293" cy="2215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F891F-6C31-2224-7000-02E77DF6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02" y="983129"/>
            <a:ext cx="1076325" cy="1257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26B300-8328-1936-C073-8B96F5D1865C}"/>
              </a:ext>
            </a:extLst>
          </p:cNvPr>
          <p:cNvSpPr/>
          <p:nvPr/>
        </p:nvSpPr>
        <p:spPr>
          <a:xfrm>
            <a:off x="3482358" y="1456042"/>
            <a:ext cx="228294" cy="2215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130FDC-9C40-E6BA-7FA3-F5920EF5E9DE}"/>
              </a:ext>
            </a:extLst>
          </p:cNvPr>
          <p:cNvSpPr/>
          <p:nvPr/>
        </p:nvSpPr>
        <p:spPr>
          <a:xfrm>
            <a:off x="3837210" y="1676423"/>
            <a:ext cx="198411" cy="1954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26030A-DFD8-C9EE-4E32-C7A3D035AB79}"/>
              </a:ext>
            </a:extLst>
          </p:cNvPr>
          <p:cNvSpPr/>
          <p:nvPr/>
        </p:nvSpPr>
        <p:spPr>
          <a:xfrm>
            <a:off x="3845258" y="2081156"/>
            <a:ext cx="218782" cy="204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0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4.5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II) 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C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8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H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8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O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2</a:t>
            </a:r>
            <a:endParaRPr lang="en-US" sz="2800" b="0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1030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1, s --&gt; one proton on a carboxylic acid 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5, mix --&gt; a lot of protons with similar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electronshielding</a:t>
            </a:r>
            <a:endParaRPr lang="en-US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2, s --&gt; two protons with no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pic>
        <p:nvPicPr>
          <p:cNvPr id="2" name="Picture 1" descr="A screen shot of a graph&#10;&#10;Description automatically generated">
            <a:extLst>
              <a:ext uri="{FF2B5EF4-FFF2-40B4-BE49-F238E27FC236}">
                <a16:creationId xmlns:a16="http://schemas.microsoft.com/office/drawing/2014/main" id="{15D907E9-5CF3-47D8-6D0C-2229918A3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" y="2500499"/>
            <a:ext cx="5734050" cy="26003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33E15B-005B-EA6D-E7B8-0C05297E1588}"/>
              </a:ext>
            </a:extLst>
          </p:cNvPr>
          <p:cNvSpPr/>
          <p:nvPr/>
        </p:nvSpPr>
        <p:spPr>
          <a:xfrm>
            <a:off x="236964" y="4284980"/>
            <a:ext cx="345782" cy="182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F6AB09-8774-95EF-763E-7563401B16B4}"/>
              </a:ext>
            </a:extLst>
          </p:cNvPr>
          <p:cNvSpPr/>
          <p:nvPr/>
        </p:nvSpPr>
        <p:spPr>
          <a:xfrm>
            <a:off x="5511199" y="1136127"/>
            <a:ext cx="480252" cy="317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8A1537-CACA-51DC-57B5-851E5E799ECA}"/>
              </a:ext>
            </a:extLst>
          </p:cNvPr>
          <p:cNvSpPr/>
          <p:nvPr/>
        </p:nvSpPr>
        <p:spPr>
          <a:xfrm>
            <a:off x="2305739" y="3865306"/>
            <a:ext cx="571939" cy="2028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83C707-97E2-33A2-1CD0-D09CC5D8D8BF}"/>
              </a:ext>
            </a:extLst>
          </p:cNvPr>
          <p:cNvSpPr/>
          <p:nvPr/>
        </p:nvSpPr>
        <p:spPr>
          <a:xfrm>
            <a:off x="6489268" y="533423"/>
            <a:ext cx="571939" cy="3074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D55272-D514-ECAB-600C-3E50CE5BCFCC}"/>
              </a:ext>
            </a:extLst>
          </p:cNvPr>
          <p:cNvSpPr/>
          <p:nvPr/>
        </p:nvSpPr>
        <p:spPr>
          <a:xfrm>
            <a:off x="4177123" y="2800748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9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4.5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II) 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C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8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H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8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O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2</a:t>
            </a:r>
            <a:endParaRPr lang="en-US" sz="2800" b="0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1030" cy="17927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1, s --&gt; one proton on a carboxylic acid 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5, mix --&gt; a lot of protons with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electronshielding</a:t>
            </a:r>
            <a:r>
              <a:rPr lang="en-US" sz="1400">
                <a:solidFill>
                  <a:srgbClr val="0070C0"/>
                </a:solidFill>
                <a:cs typeface="Arial"/>
              </a:rPr>
              <a:t> of an aromatic ring.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2, s --&gt; two protons with no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  <a:endParaRPr lang="en-US" sz="1400">
              <a:solidFill>
                <a:srgbClr val="00B05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pic>
        <p:nvPicPr>
          <p:cNvPr id="2" name="Picture 1" descr="A screen shot of a graph&#10;&#10;Description automatically generated">
            <a:extLst>
              <a:ext uri="{FF2B5EF4-FFF2-40B4-BE49-F238E27FC236}">
                <a16:creationId xmlns:a16="http://schemas.microsoft.com/office/drawing/2014/main" id="{15D907E9-5CF3-47D8-6D0C-2229918A3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" y="2500499"/>
            <a:ext cx="5734050" cy="26003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33E15B-005B-EA6D-E7B8-0C05297E1588}"/>
              </a:ext>
            </a:extLst>
          </p:cNvPr>
          <p:cNvSpPr/>
          <p:nvPr/>
        </p:nvSpPr>
        <p:spPr>
          <a:xfrm>
            <a:off x="236964" y="4284980"/>
            <a:ext cx="345782" cy="182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F6AB09-8774-95EF-763E-7563401B16B4}"/>
              </a:ext>
            </a:extLst>
          </p:cNvPr>
          <p:cNvSpPr/>
          <p:nvPr/>
        </p:nvSpPr>
        <p:spPr>
          <a:xfrm>
            <a:off x="5511199" y="1136127"/>
            <a:ext cx="480252" cy="317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8A1537-CACA-51DC-57B5-851E5E799ECA}"/>
              </a:ext>
            </a:extLst>
          </p:cNvPr>
          <p:cNvSpPr/>
          <p:nvPr/>
        </p:nvSpPr>
        <p:spPr>
          <a:xfrm>
            <a:off x="2305739" y="3865306"/>
            <a:ext cx="571939" cy="2028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83C707-97E2-33A2-1CD0-D09CC5D8D8BF}"/>
              </a:ext>
            </a:extLst>
          </p:cNvPr>
          <p:cNvSpPr/>
          <p:nvPr/>
        </p:nvSpPr>
        <p:spPr>
          <a:xfrm>
            <a:off x="6489268" y="533423"/>
            <a:ext cx="571939" cy="3074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D55272-D514-ECAB-600C-3E50CE5BCFCC}"/>
              </a:ext>
            </a:extLst>
          </p:cNvPr>
          <p:cNvSpPr/>
          <p:nvPr/>
        </p:nvSpPr>
        <p:spPr>
          <a:xfrm>
            <a:off x="4177123" y="2800748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8E73-D440-939C-1721-AC862D67A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273" y="1203883"/>
            <a:ext cx="1740630" cy="8979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2792A79-2A37-00F1-799B-4EF01BD9C972}"/>
              </a:ext>
            </a:extLst>
          </p:cNvPr>
          <p:cNvSpPr/>
          <p:nvPr/>
        </p:nvSpPr>
        <p:spPr>
          <a:xfrm>
            <a:off x="2313210" y="1250600"/>
            <a:ext cx="908114" cy="8939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3E31BD-9AEF-A44F-5713-6CCF93CD4E44}"/>
              </a:ext>
            </a:extLst>
          </p:cNvPr>
          <p:cNvSpPr/>
          <p:nvPr/>
        </p:nvSpPr>
        <p:spPr>
          <a:xfrm>
            <a:off x="3710787" y="1696421"/>
            <a:ext cx="360723" cy="33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16668A-A1A7-601A-C7CF-5AD724F68BC6}"/>
              </a:ext>
            </a:extLst>
          </p:cNvPr>
          <p:cNvSpPr/>
          <p:nvPr/>
        </p:nvSpPr>
        <p:spPr>
          <a:xfrm>
            <a:off x="3250770" y="1216982"/>
            <a:ext cx="288059" cy="2551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97C6BB-D0D1-D28F-CB87-09FFB17C4A3F}"/>
              </a:ext>
            </a:extLst>
          </p:cNvPr>
          <p:cNvSpPr/>
          <p:nvPr/>
        </p:nvSpPr>
        <p:spPr>
          <a:xfrm>
            <a:off x="7897476" y="1202041"/>
            <a:ext cx="497234" cy="2701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7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70B458AF-3BD8-85A0-AD3D-C2152752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" y="2478741"/>
            <a:ext cx="5734050" cy="2628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4.5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III) 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C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4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O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2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H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8</a:t>
            </a:r>
            <a:endParaRPr lang="en-US" sz="1600" b="0" dirty="0">
              <a:solidFill>
                <a:srgbClr val="000000"/>
              </a:solidFill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1030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2, q --&gt; two protons with three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 attached to an oxygen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3, s --&gt; three protons with no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neighbours</a:t>
            </a:r>
            <a:endParaRPr lang="en-US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3, t --&gt; three protons with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with</a:t>
            </a:r>
            <a:r>
              <a:rPr lang="en-US" sz="1400">
                <a:solidFill>
                  <a:srgbClr val="00B050"/>
                </a:solidFill>
                <a:cs typeface="Arial"/>
              </a:rPr>
              <a:t> two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33E15B-005B-EA6D-E7B8-0C05297E1588}"/>
              </a:ext>
            </a:extLst>
          </p:cNvPr>
          <p:cNvSpPr/>
          <p:nvPr/>
        </p:nvSpPr>
        <p:spPr>
          <a:xfrm>
            <a:off x="898111" y="3986156"/>
            <a:ext cx="472782" cy="219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F6AB09-8774-95EF-763E-7563401B16B4}"/>
              </a:ext>
            </a:extLst>
          </p:cNvPr>
          <p:cNvSpPr/>
          <p:nvPr/>
        </p:nvSpPr>
        <p:spPr>
          <a:xfrm>
            <a:off x="7610434" y="740186"/>
            <a:ext cx="1115252" cy="24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8A1537-CACA-51DC-57B5-851E5E799ECA}"/>
              </a:ext>
            </a:extLst>
          </p:cNvPr>
          <p:cNvSpPr/>
          <p:nvPr/>
        </p:nvSpPr>
        <p:spPr>
          <a:xfrm>
            <a:off x="3441268" y="2849306"/>
            <a:ext cx="467351" cy="2103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D55272-D514-ECAB-600C-3E50CE5BCFCC}"/>
              </a:ext>
            </a:extLst>
          </p:cNvPr>
          <p:cNvSpPr/>
          <p:nvPr/>
        </p:nvSpPr>
        <p:spPr>
          <a:xfrm>
            <a:off x="4132299" y="3607572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3A24F7-73B6-243A-7EC6-3953170503B5}"/>
              </a:ext>
            </a:extLst>
          </p:cNvPr>
          <p:cNvSpPr/>
          <p:nvPr/>
        </p:nvSpPr>
        <p:spPr>
          <a:xfrm>
            <a:off x="8446562" y="1202041"/>
            <a:ext cx="467351" cy="2103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D2E8F-8EBC-16BE-C15B-C500F5A13744}"/>
              </a:ext>
            </a:extLst>
          </p:cNvPr>
          <p:cNvSpPr/>
          <p:nvPr/>
        </p:nvSpPr>
        <p:spPr>
          <a:xfrm>
            <a:off x="8398005" y="1190837"/>
            <a:ext cx="556999" cy="2402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5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70B458AF-3BD8-85A0-AD3D-C2152752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" y="2478741"/>
            <a:ext cx="5734050" cy="2628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4.5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br>
              <a:rPr lang="en-US" dirty="0">
                <a:latin typeface="Franklin Gothic Demi Cond"/>
                <a:ea typeface="Roboto Black"/>
                <a:cs typeface="Arial"/>
              </a:rPr>
            </a:br>
            <a:r>
              <a:rPr lang="en-US" sz="2400" b="0" dirty="0">
                <a:latin typeface="Franklin Gothic Demi Cond"/>
                <a:ea typeface="Roboto Black"/>
                <a:cs typeface="Arial"/>
              </a:rPr>
              <a:t>III) 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C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4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O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2</a:t>
            </a:r>
            <a:r>
              <a:rPr lang="en-US" sz="2400" b="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H</a:t>
            </a:r>
            <a:r>
              <a:rPr lang="en-US" sz="2400" b="0" baseline="-25000" dirty="0" err="1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8</a:t>
            </a:r>
            <a:endParaRPr lang="en-US" sz="1600" b="0" dirty="0">
              <a:solidFill>
                <a:srgbClr val="000000"/>
              </a:solidFill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8" name="Picture 7" descr="A chart of chemical formulas&#10;&#10;Description automatically generated">
            <a:extLst>
              <a:ext uri="{FF2B5EF4-FFF2-40B4-BE49-F238E27FC236}">
                <a16:creationId xmlns:a16="http://schemas.microsoft.com/office/drawing/2014/main" id="{C6590B99-C678-8E6D-E7F2-450D0E20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84" y="606"/>
            <a:ext cx="3815916" cy="227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39552" y="2716517"/>
            <a:ext cx="3261030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2, q --&gt; two protons with three </a:t>
            </a:r>
            <a:r>
              <a:rPr lang="en-US" err="1">
                <a:solidFill>
                  <a:srgbClr val="FF0000"/>
                </a:solidFill>
                <a:cs typeface="Arial"/>
              </a:rPr>
              <a:t>neighbours</a:t>
            </a:r>
            <a:r>
              <a:rPr lang="en-US">
                <a:solidFill>
                  <a:srgbClr val="FF0000"/>
                </a:solidFill>
                <a:cs typeface="Arial"/>
              </a:rPr>
              <a:t> attached to an oxygen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3, s --&gt; three protons with no </a:t>
            </a:r>
            <a:r>
              <a:rPr lang="en-US" sz="1400" err="1">
                <a:solidFill>
                  <a:srgbClr val="0070C0"/>
                </a:solidFill>
                <a:cs typeface="Arial"/>
              </a:rPr>
              <a:t>neighbours</a:t>
            </a:r>
            <a:endParaRPr lang="en-US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3, t --&gt; three protons with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with</a:t>
            </a:r>
            <a:r>
              <a:rPr lang="en-US" sz="1400">
                <a:solidFill>
                  <a:srgbClr val="00B050"/>
                </a:solidFill>
                <a:cs typeface="Arial"/>
              </a:rPr>
              <a:t> two </a:t>
            </a:r>
            <a:r>
              <a:rPr lang="en-US" sz="1400" err="1">
                <a:solidFill>
                  <a:srgbClr val="00B050"/>
                </a:solidFill>
                <a:cs typeface="Arial"/>
              </a:rPr>
              <a:t>neighbours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70C0"/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33E15B-005B-EA6D-E7B8-0C05297E1588}"/>
              </a:ext>
            </a:extLst>
          </p:cNvPr>
          <p:cNvSpPr/>
          <p:nvPr/>
        </p:nvSpPr>
        <p:spPr>
          <a:xfrm>
            <a:off x="898111" y="3986156"/>
            <a:ext cx="472782" cy="219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F6AB09-8774-95EF-763E-7563401B16B4}"/>
              </a:ext>
            </a:extLst>
          </p:cNvPr>
          <p:cNvSpPr/>
          <p:nvPr/>
        </p:nvSpPr>
        <p:spPr>
          <a:xfrm>
            <a:off x="7610434" y="740186"/>
            <a:ext cx="1115252" cy="24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8A1537-CACA-51DC-57B5-851E5E799ECA}"/>
              </a:ext>
            </a:extLst>
          </p:cNvPr>
          <p:cNvSpPr/>
          <p:nvPr/>
        </p:nvSpPr>
        <p:spPr>
          <a:xfrm>
            <a:off x="3441268" y="2849306"/>
            <a:ext cx="467351" cy="2103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D55272-D514-ECAB-600C-3E50CE5BCFCC}"/>
              </a:ext>
            </a:extLst>
          </p:cNvPr>
          <p:cNvSpPr/>
          <p:nvPr/>
        </p:nvSpPr>
        <p:spPr>
          <a:xfrm>
            <a:off x="4132299" y="3607572"/>
            <a:ext cx="362764" cy="184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3A24F7-73B6-243A-7EC6-3953170503B5}"/>
              </a:ext>
            </a:extLst>
          </p:cNvPr>
          <p:cNvSpPr/>
          <p:nvPr/>
        </p:nvSpPr>
        <p:spPr>
          <a:xfrm>
            <a:off x="7957826" y="1225690"/>
            <a:ext cx="467351" cy="2103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D2E8F-8EBC-16BE-C15B-C500F5A13744}"/>
              </a:ext>
            </a:extLst>
          </p:cNvPr>
          <p:cNvSpPr/>
          <p:nvPr/>
        </p:nvSpPr>
        <p:spPr>
          <a:xfrm>
            <a:off x="8398005" y="1190837"/>
            <a:ext cx="556999" cy="2402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492D8-3ECE-2FBD-6771-2DFE075A4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16" y="862479"/>
            <a:ext cx="2257425" cy="13716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588D6A1-6422-6932-7E47-79A7113444BD}"/>
              </a:ext>
            </a:extLst>
          </p:cNvPr>
          <p:cNvSpPr/>
          <p:nvPr/>
        </p:nvSpPr>
        <p:spPr>
          <a:xfrm>
            <a:off x="2455150" y="1773541"/>
            <a:ext cx="407587" cy="393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4E195A-A3EE-EB2F-34D0-614F3B2B5C5E}"/>
              </a:ext>
            </a:extLst>
          </p:cNvPr>
          <p:cNvSpPr/>
          <p:nvPr/>
        </p:nvSpPr>
        <p:spPr>
          <a:xfrm>
            <a:off x="4009611" y="1547009"/>
            <a:ext cx="360724" cy="331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E720C1-FE60-0533-CAA6-64C4B837FED7}"/>
              </a:ext>
            </a:extLst>
          </p:cNvPr>
          <p:cNvSpPr/>
          <p:nvPr/>
        </p:nvSpPr>
        <p:spPr>
          <a:xfrm>
            <a:off x="4520769" y="1822101"/>
            <a:ext cx="362764" cy="341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4A7630-A756-768D-6134-B8438EF3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/>
          <a:lstStyle/>
          <a:p>
            <a:r>
              <a:rPr lang="en-US" dirty="0"/>
              <a:t>In NMR we can observe (measure) any nuclei, which has a </a:t>
            </a:r>
            <a:r>
              <a:rPr lang="en-US" b="1" dirty="0"/>
              <a:t>magnetic moments</a:t>
            </a:r>
          </a:p>
          <a:p>
            <a:r>
              <a:rPr lang="en-US" dirty="0"/>
              <a:t>Elements with a nuclear spin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≠ 0 have a magnetic moment and are called “NMR active”</a:t>
            </a:r>
          </a:p>
          <a:p>
            <a:r>
              <a:rPr lang="en-US" dirty="0"/>
              <a:t>Examples:</a:t>
            </a:r>
          </a:p>
          <a:p>
            <a:pPr marL="685800" lvl="2" indent="0">
              <a:buNone/>
            </a:pPr>
            <a:r>
              <a:rPr lang="en-US" baseline="30000" dirty="0" err="1"/>
              <a:t>1</a:t>
            </a:r>
            <a:r>
              <a:rPr lang="en-US" dirty="0" err="1"/>
              <a:t>H</a:t>
            </a:r>
            <a:endParaRPr lang="en-US" dirty="0"/>
          </a:p>
          <a:p>
            <a:pPr marL="685800" lvl="2" indent="0">
              <a:buNone/>
            </a:pPr>
            <a:r>
              <a:rPr lang="en-US" baseline="30000" dirty="0" err="1"/>
              <a:t>13</a:t>
            </a:r>
            <a:r>
              <a:rPr lang="en-US" dirty="0" err="1"/>
              <a:t>C</a:t>
            </a:r>
            <a:endParaRPr lang="en-US" dirty="0"/>
          </a:p>
          <a:p>
            <a:pPr marL="685800" lvl="2" indent="0">
              <a:buNone/>
            </a:pPr>
            <a:r>
              <a:rPr lang="en-US" baseline="30000" dirty="0" err="1"/>
              <a:t>14</a:t>
            </a:r>
            <a:r>
              <a:rPr lang="en-US" dirty="0" err="1"/>
              <a:t>N</a:t>
            </a:r>
            <a:endParaRPr lang="en-US" dirty="0"/>
          </a:p>
          <a:p>
            <a:pPr marL="685800" lvl="2" indent="0">
              <a:buNone/>
            </a:pPr>
            <a:r>
              <a:rPr lang="en-US" baseline="30000" dirty="0" err="1"/>
              <a:t>19</a:t>
            </a:r>
            <a:r>
              <a:rPr lang="en-US" dirty="0" err="1"/>
              <a:t>F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A584620-A427-131B-20E4-BCCDFE39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dirty="0" err="1"/>
              <a:t>Sumary</a:t>
            </a:r>
            <a:r>
              <a:rPr lang="en-US" dirty="0"/>
              <a:t> I: What does  NMR measure?</a:t>
            </a:r>
            <a:endParaRPr lang="en-US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A8019-0980-6D1F-CBFD-FD2CB965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20150-3ECD-2198-597C-501C957C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CD165-12CE-631F-8350-3048AD23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641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103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160 PPM --&gt; one unsaturated carbon atom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130 PPM --&gt; two equivalent unsaturated carbon atoms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120 PPM --&gt; one unsaturated carbon atom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7030A0"/>
                </a:solidFill>
                <a:cs typeface="Arial"/>
              </a:rPr>
              <a:t>115 PPM --&gt; two unsaturated carbon atoms</a:t>
            </a: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8098AF-CD74-788B-422A-7E1AE04A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4" y="2335679"/>
            <a:ext cx="5734050" cy="27432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DE017AF-DF2F-A3C4-8ED2-437C94457627}"/>
              </a:ext>
            </a:extLst>
          </p:cNvPr>
          <p:cNvSpPr/>
          <p:nvPr/>
        </p:nvSpPr>
        <p:spPr>
          <a:xfrm>
            <a:off x="498434" y="3545391"/>
            <a:ext cx="315900" cy="1123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B17A66-D807-5241-FEC3-3CDA34E55591}"/>
              </a:ext>
            </a:extLst>
          </p:cNvPr>
          <p:cNvSpPr/>
          <p:nvPr/>
        </p:nvSpPr>
        <p:spPr>
          <a:xfrm>
            <a:off x="1439150" y="2595306"/>
            <a:ext cx="265646" cy="2111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BA09D8-2CC0-5CF5-EADE-DE33D1DAAD58}"/>
              </a:ext>
            </a:extLst>
          </p:cNvPr>
          <p:cNvSpPr/>
          <p:nvPr/>
        </p:nvSpPr>
        <p:spPr>
          <a:xfrm>
            <a:off x="1749181" y="3525396"/>
            <a:ext cx="205882" cy="1181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8DB7B0-6C73-9ED5-4976-B517C0FBA255}"/>
              </a:ext>
            </a:extLst>
          </p:cNvPr>
          <p:cNvSpPr/>
          <p:nvPr/>
        </p:nvSpPr>
        <p:spPr>
          <a:xfrm>
            <a:off x="1937270" y="2570995"/>
            <a:ext cx="193052" cy="21368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91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103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160 PPM --&gt; one unsaturated carbon atom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130 PPM --&gt; two equivalent unsaturated carbon atoms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120 PPM --&gt; one unsaturated carbon atom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7030A0"/>
                </a:solidFill>
                <a:cs typeface="Arial"/>
              </a:rPr>
              <a:t>115 PPM --&gt; two unsaturated carbon atoms</a:t>
            </a: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8098AF-CD74-788B-422A-7E1AE04A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4" y="2335679"/>
            <a:ext cx="5734050" cy="27432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DE017AF-DF2F-A3C4-8ED2-437C94457627}"/>
              </a:ext>
            </a:extLst>
          </p:cNvPr>
          <p:cNvSpPr/>
          <p:nvPr/>
        </p:nvSpPr>
        <p:spPr>
          <a:xfrm>
            <a:off x="498434" y="3545391"/>
            <a:ext cx="315900" cy="1123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B17A66-D807-5241-FEC3-3CDA34E55591}"/>
              </a:ext>
            </a:extLst>
          </p:cNvPr>
          <p:cNvSpPr/>
          <p:nvPr/>
        </p:nvSpPr>
        <p:spPr>
          <a:xfrm>
            <a:off x="1439150" y="2595306"/>
            <a:ext cx="265646" cy="2111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BA09D8-2CC0-5CF5-EADE-DE33D1DAAD58}"/>
              </a:ext>
            </a:extLst>
          </p:cNvPr>
          <p:cNvSpPr/>
          <p:nvPr/>
        </p:nvSpPr>
        <p:spPr>
          <a:xfrm>
            <a:off x="1749181" y="3525396"/>
            <a:ext cx="205882" cy="1181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8DB7B0-6C73-9ED5-4976-B517C0FBA255}"/>
              </a:ext>
            </a:extLst>
          </p:cNvPr>
          <p:cNvSpPr/>
          <p:nvPr/>
        </p:nvSpPr>
        <p:spPr>
          <a:xfrm>
            <a:off x="1937270" y="2570995"/>
            <a:ext cx="193052" cy="21368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EA3F48-555D-C0AF-2365-28FED23692DB}"/>
              </a:ext>
            </a:extLst>
          </p:cNvPr>
          <p:cNvSpPr/>
          <p:nvPr/>
        </p:nvSpPr>
        <p:spPr>
          <a:xfrm>
            <a:off x="603021" y="1457361"/>
            <a:ext cx="211314" cy="193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85B9E9-CEBD-A323-2E45-2F7F54555307}"/>
              </a:ext>
            </a:extLst>
          </p:cNvPr>
          <p:cNvSpPr/>
          <p:nvPr/>
        </p:nvSpPr>
        <p:spPr>
          <a:xfrm>
            <a:off x="393268" y="1788482"/>
            <a:ext cx="209617" cy="1991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E0CD8E-96C1-1721-812F-9DB28875F693}"/>
              </a:ext>
            </a:extLst>
          </p:cNvPr>
          <p:cNvSpPr/>
          <p:nvPr/>
        </p:nvSpPr>
        <p:spPr>
          <a:xfrm>
            <a:off x="800415" y="1788482"/>
            <a:ext cx="209617" cy="1991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D1913B-7CAE-6FBF-90C3-15CF802C56BE}"/>
              </a:ext>
            </a:extLst>
          </p:cNvPr>
          <p:cNvSpPr/>
          <p:nvPr/>
        </p:nvSpPr>
        <p:spPr>
          <a:xfrm>
            <a:off x="606180" y="1930423"/>
            <a:ext cx="209617" cy="1991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2F1CD-BC1A-3BE4-57A3-7EEC699AA510}"/>
              </a:ext>
            </a:extLst>
          </p:cNvPr>
          <p:cNvSpPr/>
          <p:nvPr/>
        </p:nvSpPr>
        <p:spPr>
          <a:xfrm>
            <a:off x="815356" y="1553158"/>
            <a:ext cx="209617" cy="19915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9DD28D-7856-C43F-D692-C81A48919683}"/>
              </a:ext>
            </a:extLst>
          </p:cNvPr>
          <p:cNvSpPr/>
          <p:nvPr/>
        </p:nvSpPr>
        <p:spPr>
          <a:xfrm>
            <a:off x="397003" y="1553158"/>
            <a:ext cx="209617" cy="19915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0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creen with numbers&#10;&#10;Description automatically generated">
            <a:extLst>
              <a:ext uri="{FF2B5EF4-FFF2-40B4-BE49-F238E27FC236}">
                <a16:creationId xmlns:a16="http://schemas.microsoft.com/office/drawing/2014/main" id="{8154F6D0-DB1D-B733-8189-3B80CF58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" y="2281984"/>
            <a:ext cx="5753100" cy="27908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4765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130 PPM --&gt; unsaturated carbon atom(s)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120 PPM --&gt; unsaturated carbon atom(s)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70 PPM --&gt; saturated carbon atom next to oxygen</a:t>
            </a:r>
          </a:p>
          <a:p>
            <a:endParaRPr lang="en-US">
              <a:solidFill>
                <a:srgbClr val="7030A0"/>
              </a:solidFill>
              <a:cs typeface="Arial"/>
            </a:endParaRP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DE017AF-DF2F-A3C4-8ED2-437C94457627}"/>
              </a:ext>
            </a:extLst>
          </p:cNvPr>
          <p:cNvSpPr/>
          <p:nvPr/>
        </p:nvSpPr>
        <p:spPr>
          <a:xfrm>
            <a:off x="498434" y="2540597"/>
            <a:ext cx="315900" cy="2098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B17A66-D807-5241-FEC3-3CDA34E55591}"/>
              </a:ext>
            </a:extLst>
          </p:cNvPr>
          <p:cNvSpPr/>
          <p:nvPr/>
        </p:nvSpPr>
        <p:spPr>
          <a:xfrm>
            <a:off x="2880973" y="2557953"/>
            <a:ext cx="265646" cy="2111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BA09D8-2CC0-5CF5-EADE-DE33D1DAAD58}"/>
              </a:ext>
            </a:extLst>
          </p:cNvPr>
          <p:cNvSpPr/>
          <p:nvPr/>
        </p:nvSpPr>
        <p:spPr>
          <a:xfrm>
            <a:off x="1106710" y="2546748"/>
            <a:ext cx="205882" cy="2089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8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E904-61DD-37F2-4D1E-1ADE172E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creen with numbers&#10;&#10;Description automatically generated">
            <a:extLst>
              <a:ext uri="{FF2B5EF4-FFF2-40B4-BE49-F238E27FC236}">
                <a16:creationId xmlns:a16="http://schemas.microsoft.com/office/drawing/2014/main" id="{6B7DFFF4-F635-E5B7-7FA5-46A25617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" y="2281984"/>
            <a:ext cx="5753100" cy="27908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4FF792-C063-B840-897A-FC273967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27AB-67AA-FFB8-D5B7-F781F0D2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D7E2-B4EC-0891-412A-7248D4C2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43C67-ABB8-468C-1215-4462493B4232}"/>
              </a:ext>
            </a:extLst>
          </p:cNvPr>
          <p:cNvSpPr txBox="1"/>
          <p:nvPr/>
        </p:nvSpPr>
        <p:spPr>
          <a:xfrm>
            <a:off x="5784376" y="2596988"/>
            <a:ext cx="3264765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130 PPM --&gt; unsaturated carbon atom(s)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120 PPM --&gt; unsaturated carbon atom(s)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70 PPM --&gt; saturated carbon atom next to oxygen</a:t>
            </a:r>
          </a:p>
          <a:p>
            <a:endParaRPr lang="en-US">
              <a:solidFill>
                <a:srgbClr val="7030A0"/>
              </a:solidFill>
              <a:cs typeface="Arial"/>
            </a:endParaRP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C2631B10-8E24-ED8E-F458-DD422CAC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2ED77624-CF8B-ABD8-61BC-206A3B09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695ED59-880D-5FA2-1CA4-6B9EE550CF1F}"/>
              </a:ext>
            </a:extLst>
          </p:cNvPr>
          <p:cNvSpPr/>
          <p:nvPr/>
        </p:nvSpPr>
        <p:spPr>
          <a:xfrm>
            <a:off x="498434" y="2540597"/>
            <a:ext cx="315900" cy="2098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636A59-472E-FDEA-EA4D-EA9F88626C78}"/>
              </a:ext>
            </a:extLst>
          </p:cNvPr>
          <p:cNvSpPr/>
          <p:nvPr/>
        </p:nvSpPr>
        <p:spPr>
          <a:xfrm>
            <a:off x="2880973" y="2557953"/>
            <a:ext cx="265646" cy="2111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88333E-5EC5-70A6-531A-E92D489C84D4}"/>
              </a:ext>
            </a:extLst>
          </p:cNvPr>
          <p:cNvSpPr/>
          <p:nvPr/>
        </p:nvSpPr>
        <p:spPr>
          <a:xfrm>
            <a:off x="1106710" y="2546748"/>
            <a:ext cx="205882" cy="2089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1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creen with numbers&#10;&#10;Description automatically generated">
            <a:extLst>
              <a:ext uri="{FF2B5EF4-FFF2-40B4-BE49-F238E27FC236}">
                <a16:creationId xmlns:a16="http://schemas.microsoft.com/office/drawing/2014/main" id="{8154F6D0-DB1D-B733-8189-3B80CF58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" y="2281984"/>
            <a:ext cx="5753100" cy="27908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4765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130 PPM --&gt; unsaturated carbon atom(s)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70C0"/>
                </a:solidFill>
                <a:cs typeface="Arial"/>
              </a:rPr>
              <a:t>120 PPM --&gt; unsaturated carbon atom(s)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B050"/>
                </a:solidFill>
                <a:cs typeface="Arial"/>
              </a:rPr>
              <a:t>70 PPM --&gt; saturated carbon atom next to oxygen</a:t>
            </a:r>
          </a:p>
          <a:p>
            <a:endParaRPr lang="en-US" dirty="0">
              <a:solidFill>
                <a:srgbClr val="7030A0"/>
              </a:solidFill>
              <a:cs typeface="Arial"/>
            </a:endParaRP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DE017AF-DF2F-A3C4-8ED2-437C94457627}"/>
              </a:ext>
            </a:extLst>
          </p:cNvPr>
          <p:cNvSpPr/>
          <p:nvPr/>
        </p:nvSpPr>
        <p:spPr>
          <a:xfrm>
            <a:off x="498434" y="2540597"/>
            <a:ext cx="315900" cy="2098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B17A66-D807-5241-FEC3-3CDA34E55591}"/>
              </a:ext>
            </a:extLst>
          </p:cNvPr>
          <p:cNvSpPr/>
          <p:nvPr/>
        </p:nvSpPr>
        <p:spPr>
          <a:xfrm>
            <a:off x="2880973" y="2557953"/>
            <a:ext cx="265646" cy="2111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BA09D8-2CC0-5CF5-EADE-DE33D1DAAD58}"/>
              </a:ext>
            </a:extLst>
          </p:cNvPr>
          <p:cNvSpPr/>
          <p:nvPr/>
        </p:nvSpPr>
        <p:spPr>
          <a:xfrm>
            <a:off x="1106710" y="2546748"/>
            <a:ext cx="205882" cy="2089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3A04A1-146E-4236-2B4F-BD26CA07B0D8}"/>
              </a:ext>
            </a:extLst>
          </p:cNvPr>
          <p:cNvSpPr/>
          <p:nvPr/>
        </p:nvSpPr>
        <p:spPr>
          <a:xfrm>
            <a:off x="5163239" y="1508336"/>
            <a:ext cx="228295" cy="229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CEB425-1DF0-EC6D-BADB-5FAAFF4A56B2}"/>
              </a:ext>
            </a:extLst>
          </p:cNvPr>
          <p:cNvSpPr/>
          <p:nvPr/>
        </p:nvSpPr>
        <p:spPr>
          <a:xfrm>
            <a:off x="3848415" y="1508336"/>
            <a:ext cx="228295" cy="229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9F769F-6859-971B-AEFD-5B8E566DD2B6}"/>
              </a:ext>
            </a:extLst>
          </p:cNvPr>
          <p:cNvSpPr/>
          <p:nvPr/>
        </p:nvSpPr>
        <p:spPr>
          <a:xfrm>
            <a:off x="4050121" y="1624130"/>
            <a:ext cx="228295" cy="229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C7BD4C-3AFB-1C99-B090-B13DD74DDD65}"/>
              </a:ext>
            </a:extLst>
          </p:cNvPr>
          <p:cNvSpPr/>
          <p:nvPr/>
        </p:nvSpPr>
        <p:spPr>
          <a:xfrm>
            <a:off x="4961533" y="1624130"/>
            <a:ext cx="228295" cy="229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72F672-A74F-17BC-BB80-5D775460182B}"/>
              </a:ext>
            </a:extLst>
          </p:cNvPr>
          <p:cNvSpPr/>
          <p:nvPr/>
        </p:nvSpPr>
        <p:spPr>
          <a:xfrm>
            <a:off x="4277974" y="1538218"/>
            <a:ext cx="228295" cy="229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A5B91A-1842-1848-D288-9D4A2B98F862}"/>
              </a:ext>
            </a:extLst>
          </p:cNvPr>
          <p:cNvSpPr/>
          <p:nvPr/>
        </p:nvSpPr>
        <p:spPr>
          <a:xfrm>
            <a:off x="4733679" y="1538217"/>
            <a:ext cx="228295" cy="229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5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4765" cy="1800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76 PPM --&gt; saturated carbon next to oxygen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70C0"/>
                </a:solidFill>
                <a:cs typeface="Arial"/>
              </a:rPr>
              <a:t>74 PPM --&gt; saturated carbon next to oxygen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B050"/>
                </a:solidFill>
                <a:cs typeface="Arial"/>
              </a:rPr>
              <a:t>23 PPM --&gt; unsaturated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7030A0"/>
                </a:solidFill>
                <a:cs typeface="Arial"/>
              </a:rPr>
              <a:t>24 PPM --&gt; two unsaturated carbon atoms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FFC000"/>
                </a:solidFill>
                <a:cs typeface="Arial"/>
              </a:rPr>
              <a:t>10 PPM --&gt; unsaturated carbon</a:t>
            </a: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pic>
        <p:nvPicPr>
          <p:cNvPr id="4" name="Picture 3" descr="A black screen with numbers and a black background&#10;&#10;Description automatically generated">
            <a:extLst>
              <a:ext uri="{FF2B5EF4-FFF2-40B4-BE49-F238E27FC236}">
                <a16:creationId xmlns:a16="http://schemas.microsoft.com/office/drawing/2014/main" id="{408B15F5-98B0-7756-2504-8BD4C64E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" y="2303088"/>
            <a:ext cx="5734050" cy="27336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8B383B-4D9E-6625-3098-B75C34543E95}"/>
              </a:ext>
            </a:extLst>
          </p:cNvPr>
          <p:cNvSpPr/>
          <p:nvPr/>
        </p:nvSpPr>
        <p:spPr>
          <a:xfrm>
            <a:off x="684620" y="3506717"/>
            <a:ext cx="205882" cy="11404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2005C-2928-53AB-7A35-01F7116F23AF}"/>
              </a:ext>
            </a:extLst>
          </p:cNvPr>
          <p:cNvSpPr/>
          <p:nvPr/>
        </p:nvSpPr>
        <p:spPr>
          <a:xfrm>
            <a:off x="528317" y="3481891"/>
            <a:ext cx="188901" cy="116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290930-D018-3E90-8DEC-AD01E07F4ADA}"/>
              </a:ext>
            </a:extLst>
          </p:cNvPr>
          <p:cNvSpPr/>
          <p:nvPr/>
        </p:nvSpPr>
        <p:spPr>
          <a:xfrm>
            <a:off x="4050122" y="3432012"/>
            <a:ext cx="161059" cy="12226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6E6E9D-B11B-0551-11F5-D3C750271049}"/>
              </a:ext>
            </a:extLst>
          </p:cNvPr>
          <p:cNvSpPr/>
          <p:nvPr/>
        </p:nvSpPr>
        <p:spPr>
          <a:xfrm>
            <a:off x="4152299" y="2511230"/>
            <a:ext cx="125817" cy="21368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9327D5-DA11-D721-06DB-E5A21B4BA970}"/>
              </a:ext>
            </a:extLst>
          </p:cNvPr>
          <p:cNvSpPr/>
          <p:nvPr/>
        </p:nvSpPr>
        <p:spPr>
          <a:xfrm>
            <a:off x="4916710" y="3432012"/>
            <a:ext cx="161059" cy="12226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6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4765" cy="1800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76 PPM --&gt; saturated carbon next two oxygen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74 PPM --&gt; saturated carbon next to oxygen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23 PPM --&gt; unsaturated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7030A0"/>
                </a:solidFill>
                <a:cs typeface="Arial"/>
              </a:rPr>
              <a:t>24 PPM --&gt; two unsaturated carbon atoms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FFC000"/>
                </a:solidFill>
                <a:cs typeface="Arial"/>
              </a:rPr>
              <a:t>10 PPM --&gt; unsaturated carbon</a:t>
            </a:r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pic>
        <p:nvPicPr>
          <p:cNvPr id="4" name="Picture 3" descr="A black screen with numbers and a black background&#10;&#10;Description automatically generated">
            <a:extLst>
              <a:ext uri="{FF2B5EF4-FFF2-40B4-BE49-F238E27FC236}">
                <a16:creationId xmlns:a16="http://schemas.microsoft.com/office/drawing/2014/main" id="{408B15F5-98B0-7756-2504-8BD4C64E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" y="2303088"/>
            <a:ext cx="5734050" cy="27336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8B383B-4D9E-6625-3098-B75C34543E95}"/>
              </a:ext>
            </a:extLst>
          </p:cNvPr>
          <p:cNvSpPr/>
          <p:nvPr/>
        </p:nvSpPr>
        <p:spPr>
          <a:xfrm>
            <a:off x="684620" y="3506717"/>
            <a:ext cx="205882" cy="11404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2005C-2928-53AB-7A35-01F7116F23AF}"/>
              </a:ext>
            </a:extLst>
          </p:cNvPr>
          <p:cNvSpPr/>
          <p:nvPr/>
        </p:nvSpPr>
        <p:spPr>
          <a:xfrm>
            <a:off x="528317" y="3481891"/>
            <a:ext cx="188901" cy="116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290930-D018-3E90-8DEC-AD01E07F4ADA}"/>
              </a:ext>
            </a:extLst>
          </p:cNvPr>
          <p:cNvSpPr/>
          <p:nvPr/>
        </p:nvSpPr>
        <p:spPr>
          <a:xfrm>
            <a:off x="4050122" y="3432012"/>
            <a:ext cx="161059" cy="12226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6E6E9D-B11B-0551-11F5-D3C750271049}"/>
              </a:ext>
            </a:extLst>
          </p:cNvPr>
          <p:cNvSpPr/>
          <p:nvPr/>
        </p:nvSpPr>
        <p:spPr>
          <a:xfrm>
            <a:off x="4152299" y="2511230"/>
            <a:ext cx="125817" cy="21368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9327D5-DA11-D721-06DB-E5A21B4BA970}"/>
              </a:ext>
            </a:extLst>
          </p:cNvPr>
          <p:cNvSpPr/>
          <p:nvPr/>
        </p:nvSpPr>
        <p:spPr>
          <a:xfrm>
            <a:off x="4916710" y="3432012"/>
            <a:ext cx="161059" cy="12226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44B935-44A2-EC81-AA84-74567EA38E57}"/>
              </a:ext>
            </a:extLst>
          </p:cNvPr>
          <p:cNvSpPr/>
          <p:nvPr/>
        </p:nvSpPr>
        <p:spPr>
          <a:xfrm>
            <a:off x="1447199" y="1617979"/>
            <a:ext cx="211312" cy="197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20F31E-14F1-E57F-4C3A-5CDFC9F3437B}"/>
              </a:ext>
            </a:extLst>
          </p:cNvPr>
          <p:cNvSpPr/>
          <p:nvPr/>
        </p:nvSpPr>
        <p:spPr>
          <a:xfrm>
            <a:off x="1865552" y="1617979"/>
            <a:ext cx="211312" cy="1974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A82C9E-28E8-5BCD-A469-1CEE9B715BD1}"/>
              </a:ext>
            </a:extLst>
          </p:cNvPr>
          <p:cNvSpPr/>
          <p:nvPr/>
        </p:nvSpPr>
        <p:spPr>
          <a:xfrm>
            <a:off x="1447199" y="1371449"/>
            <a:ext cx="211312" cy="1974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7D21E0-0EB7-5682-55A1-E9C966D09390}"/>
              </a:ext>
            </a:extLst>
          </p:cNvPr>
          <p:cNvSpPr/>
          <p:nvPr/>
        </p:nvSpPr>
        <p:spPr>
          <a:xfrm>
            <a:off x="1234287" y="1718831"/>
            <a:ext cx="211312" cy="1974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33D69E-D712-544C-F275-D2949203EAA1}"/>
              </a:ext>
            </a:extLst>
          </p:cNvPr>
          <p:cNvSpPr/>
          <p:nvPr/>
        </p:nvSpPr>
        <p:spPr>
          <a:xfrm>
            <a:off x="2078463" y="1718831"/>
            <a:ext cx="211312" cy="1974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3A70DC-2FA3-19CA-85C8-15B545CBF24D}"/>
              </a:ext>
            </a:extLst>
          </p:cNvPr>
          <p:cNvSpPr/>
          <p:nvPr/>
        </p:nvSpPr>
        <p:spPr>
          <a:xfrm>
            <a:off x="2283904" y="1617978"/>
            <a:ext cx="211312" cy="1974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4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Bio-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chemistry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4765" cy="1585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180 PPM --&gt; unsaturated carbon next to oxygen</a:t>
            </a:r>
            <a:endParaRPr lang="en-US">
              <a:solidFill>
                <a:srgbClr val="413C3A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35 PPM --&gt; 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30 PPM --&gt; 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7030A0"/>
                </a:solidFill>
                <a:cs typeface="Arial"/>
              </a:rPr>
              <a:t>28PPM --&gt; 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FFC000"/>
                </a:solidFill>
                <a:cs typeface="Arial"/>
              </a:rPr>
              <a:t>23 PPM --&gt; two equivalent saturated carbon atoms</a:t>
            </a:r>
            <a:endParaRPr lang="en-US"/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pic>
        <p:nvPicPr>
          <p:cNvPr id="8" name="Picture 7" descr="A black screen with numbers&#10;&#10;Description automatically generated">
            <a:extLst>
              <a:ext uri="{FF2B5EF4-FFF2-40B4-BE49-F238E27FC236}">
                <a16:creationId xmlns:a16="http://schemas.microsoft.com/office/drawing/2014/main" id="{E1D42FF9-097D-E76C-15F3-E91508B0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" y="2261627"/>
            <a:ext cx="5734050" cy="277177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358AFB3-933D-F2ED-1B46-0FBCEA6B70E2}"/>
              </a:ext>
            </a:extLst>
          </p:cNvPr>
          <p:cNvSpPr/>
          <p:nvPr/>
        </p:nvSpPr>
        <p:spPr>
          <a:xfrm>
            <a:off x="528317" y="3481891"/>
            <a:ext cx="188901" cy="116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C6A96A-A362-3464-2468-BE2E2396DD8A}"/>
              </a:ext>
            </a:extLst>
          </p:cNvPr>
          <p:cNvSpPr/>
          <p:nvPr/>
        </p:nvSpPr>
        <p:spPr>
          <a:xfrm>
            <a:off x="4969004" y="2569159"/>
            <a:ext cx="146118" cy="20742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D2C7918-90A4-BEE4-6E09-AA690FFFE407}"/>
              </a:ext>
            </a:extLst>
          </p:cNvPr>
          <p:cNvSpPr/>
          <p:nvPr/>
        </p:nvSpPr>
        <p:spPr>
          <a:xfrm>
            <a:off x="4862004" y="3489877"/>
            <a:ext cx="103406" cy="11544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FD575D-230E-4A5E-9DEE-0B32E7A60F05}"/>
              </a:ext>
            </a:extLst>
          </p:cNvPr>
          <p:cNvSpPr/>
          <p:nvPr/>
        </p:nvSpPr>
        <p:spPr>
          <a:xfrm>
            <a:off x="4752357" y="3521659"/>
            <a:ext cx="116236" cy="11292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3EE4A6-A7DB-ABE8-1040-F1A3335301D5}"/>
              </a:ext>
            </a:extLst>
          </p:cNvPr>
          <p:cNvSpPr/>
          <p:nvPr/>
        </p:nvSpPr>
        <p:spPr>
          <a:xfrm>
            <a:off x="4666444" y="3495512"/>
            <a:ext cx="78882" cy="11479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70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926-4570-AF84-50BB-A59C69D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4.6 </a:t>
            </a:r>
            <a:r>
              <a:rPr lang="en-US" baseline="30000" dirty="0" err="1">
                <a:latin typeface="Franklin Gothic Demi Cond"/>
                <a:ea typeface="Roboto Black"/>
                <a:cs typeface="Arial"/>
              </a:rPr>
              <a:t>1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NMR structures</a:t>
            </a: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3ED8-2ABD-C29A-0A19-AAEFE0B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9324-945C-794F-B606-2AA60BE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95-AF2D-F830-32FE-88BED8133D77}"/>
              </a:ext>
            </a:extLst>
          </p:cNvPr>
          <p:cNvSpPr txBox="1"/>
          <p:nvPr/>
        </p:nvSpPr>
        <p:spPr>
          <a:xfrm>
            <a:off x="5784376" y="2596988"/>
            <a:ext cx="3264765" cy="1585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cs typeface="Arial"/>
              </a:rPr>
              <a:t>180 PPM --&gt; unsaturated carbon next to oxygen</a:t>
            </a:r>
            <a:endParaRPr lang="en-US">
              <a:solidFill>
                <a:srgbClr val="413C3A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70C0"/>
                </a:solidFill>
                <a:cs typeface="Arial"/>
              </a:rPr>
              <a:t>35 PPM --&gt; 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B050"/>
                </a:solidFill>
                <a:cs typeface="Arial"/>
              </a:rPr>
              <a:t>30 PPM --&gt; 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7030A0"/>
                </a:solidFill>
                <a:cs typeface="Arial"/>
              </a:rPr>
              <a:t>28PPM --&gt; saturated carbon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FFC000"/>
                </a:solidFill>
                <a:cs typeface="Arial"/>
              </a:rPr>
              <a:t>23 PPM --&gt; two equivalent saturated carbon atoms</a:t>
            </a:r>
            <a:endParaRPr lang="en-US"/>
          </a:p>
        </p:txBody>
      </p:sp>
      <p:pic>
        <p:nvPicPr>
          <p:cNvPr id="2" name="Picture 1" descr="A black and white image of a molecule&#10;&#10;Description automatically generated">
            <a:extLst>
              <a:ext uri="{FF2B5EF4-FFF2-40B4-BE49-F238E27FC236}">
                <a16:creationId xmlns:a16="http://schemas.microsoft.com/office/drawing/2014/main" id="{9FB7A9CC-C393-EA5D-2545-924D3DB3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" y="1161304"/>
            <a:ext cx="5274609" cy="912159"/>
          </a:xfrm>
          <a:prstGeom prst="rect">
            <a:avLst/>
          </a:prstGeom>
        </p:spPr>
      </p:pic>
      <p:pic>
        <p:nvPicPr>
          <p:cNvPr id="12" name="Picture 1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7EC88B5-3EBA-544A-0673-42D7F9ED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58"/>
            <a:ext cx="4572000" cy="1294984"/>
          </a:xfrm>
          <a:prstGeom prst="rect">
            <a:avLst/>
          </a:prstGeom>
        </p:spPr>
      </p:pic>
      <p:pic>
        <p:nvPicPr>
          <p:cNvPr id="8" name="Picture 7" descr="A black screen with numbers&#10;&#10;Description automatically generated">
            <a:extLst>
              <a:ext uri="{FF2B5EF4-FFF2-40B4-BE49-F238E27FC236}">
                <a16:creationId xmlns:a16="http://schemas.microsoft.com/office/drawing/2014/main" id="{E1D42FF9-097D-E76C-15F3-E91508B0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" y="2261627"/>
            <a:ext cx="5734050" cy="277177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358AFB3-933D-F2ED-1B46-0FBCEA6B70E2}"/>
              </a:ext>
            </a:extLst>
          </p:cNvPr>
          <p:cNvSpPr/>
          <p:nvPr/>
        </p:nvSpPr>
        <p:spPr>
          <a:xfrm>
            <a:off x="528317" y="3481891"/>
            <a:ext cx="188901" cy="116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C6A96A-A362-3464-2468-BE2E2396DD8A}"/>
              </a:ext>
            </a:extLst>
          </p:cNvPr>
          <p:cNvSpPr/>
          <p:nvPr/>
        </p:nvSpPr>
        <p:spPr>
          <a:xfrm>
            <a:off x="4969004" y="2569159"/>
            <a:ext cx="146118" cy="20742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D2C7918-90A4-BEE4-6E09-AA690FFFE407}"/>
              </a:ext>
            </a:extLst>
          </p:cNvPr>
          <p:cNvSpPr/>
          <p:nvPr/>
        </p:nvSpPr>
        <p:spPr>
          <a:xfrm>
            <a:off x="4862004" y="3489877"/>
            <a:ext cx="103406" cy="11544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FD575D-230E-4A5E-9DEE-0B32E7A60F05}"/>
              </a:ext>
            </a:extLst>
          </p:cNvPr>
          <p:cNvSpPr/>
          <p:nvPr/>
        </p:nvSpPr>
        <p:spPr>
          <a:xfrm>
            <a:off x="4752357" y="3521659"/>
            <a:ext cx="116236" cy="11292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3EE4A6-A7DB-ABE8-1040-F1A3335301D5}"/>
              </a:ext>
            </a:extLst>
          </p:cNvPr>
          <p:cNvSpPr/>
          <p:nvPr/>
        </p:nvSpPr>
        <p:spPr>
          <a:xfrm>
            <a:off x="4666444" y="3495512"/>
            <a:ext cx="78882" cy="11479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1902695-F80E-153C-CDB8-8FD72E831F40}"/>
              </a:ext>
            </a:extLst>
          </p:cNvPr>
          <p:cNvSpPr/>
          <p:nvPr/>
        </p:nvSpPr>
        <p:spPr>
          <a:xfrm>
            <a:off x="2855405" y="1565684"/>
            <a:ext cx="211312" cy="197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FF44CC-FAE3-DB90-6B32-1409054F678C}"/>
              </a:ext>
            </a:extLst>
          </p:cNvPr>
          <p:cNvSpPr/>
          <p:nvPr/>
        </p:nvSpPr>
        <p:spPr>
          <a:xfrm>
            <a:off x="3434375" y="1659066"/>
            <a:ext cx="211312" cy="1974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4D072A-3AA4-8EB3-09AB-C5C587FADB4E}"/>
              </a:ext>
            </a:extLst>
          </p:cNvPr>
          <p:cNvSpPr/>
          <p:nvPr/>
        </p:nvSpPr>
        <p:spPr>
          <a:xfrm>
            <a:off x="3434375" y="1871978"/>
            <a:ext cx="211312" cy="1974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4AC274-C9BB-2A57-266F-BB9BA3D5165F}"/>
              </a:ext>
            </a:extLst>
          </p:cNvPr>
          <p:cNvSpPr/>
          <p:nvPr/>
        </p:nvSpPr>
        <p:spPr>
          <a:xfrm>
            <a:off x="3628610" y="1558213"/>
            <a:ext cx="211312" cy="1974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44137DD-6B3D-D720-3134-280CDCD30FDF}"/>
              </a:ext>
            </a:extLst>
          </p:cNvPr>
          <p:cNvSpPr/>
          <p:nvPr/>
        </p:nvSpPr>
        <p:spPr>
          <a:xfrm>
            <a:off x="3243874" y="1558213"/>
            <a:ext cx="211312" cy="1974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63770D5-5755-FEDE-1FEA-28D425E34BEB}"/>
              </a:ext>
            </a:extLst>
          </p:cNvPr>
          <p:cNvSpPr/>
          <p:nvPr/>
        </p:nvSpPr>
        <p:spPr>
          <a:xfrm>
            <a:off x="3053376" y="1655332"/>
            <a:ext cx="211312" cy="1974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68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8A3F3-EFE5-04AA-61FA-CFA15F64D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792423-71E9-C3B0-44B7-5D5997FD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Molecular weight: 88</a:t>
            </a:r>
          </a:p>
          <a:p>
            <a:r>
              <a:rPr lang="en-US" dirty="0"/>
              <a:t>C: 68.2% -&gt; 88*0.682 -&gt; 5 Carbons</a:t>
            </a:r>
          </a:p>
          <a:p>
            <a:r>
              <a:rPr lang="en-US" dirty="0"/>
              <a:t>H: 13.6% -&gt; 88*0.136 -&gt; 12 Hydrogens</a:t>
            </a:r>
          </a:p>
          <a:p>
            <a:r>
              <a:rPr lang="en-US" dirty="0"/>
              <a:t>O: 100% - 68.2% - 13.6% -</a:t>
            </a:r>
            <a:r>
              <a:rPr lang="en-US" dirty="0">
                <a:sym typeface="Wingdings" panose="05000000000000000000" pitchFamily="2" charset="2"/>
              </a:rPr>
              <a:t> - - &gt; 1 Oxygen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C5H12O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6F0AC4-BA11-83E9-8936-F151C467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4.7 Puzzle a) Determine Formula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ED164-6803-B0AE-E42F-6C299CCD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547F3-E748-826B-114B-D29D5A5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4E98E-0197-8A73-65F0-9A8CBA42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16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78521-6BE9-1498-D096-00F3565C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204460"/>
            <a:ext cx="7726363" cy="3386772"/>
          </a:xfrm>
        </p:spPr>
        <p:txBody>
          <a:bodyPr/>
          <a:lstStyle/>
          <a:p>
            <a:r>
              <a:rPr lang="en-US" dirty="0"/>
              <a:t>If a magnetic field is applied, protons can orient their spin (= magnetic moment) in 2 ways:</a:t>
            </a:r>
          </a:p>
          <a:p>
            <a:pPr lvl="1"/>
            <a:r>
              <a:rPr lang="en-US" dirty="0"/>
              <a:t>Aligned with </a:t>
            </a:r>
            <a:r>
              <a:rPr lang="en-US" dirty="0" err="1"/>
              <a:t>B</a:t>
            </a:r>
            <a:r>
              <a:rPr lang="en-US" baseline="-25000" dirty="0" err="1"/>
              <a:t>0</a:t>
            </a:r>
            <a:r>
              <a:rPr lang="en-US" dirty="0"/>
              <a:t> (lower energy, +1/2 state, &gt;50% of protons)</a:t>
            </a:r>
          </a:p>
          <a:p>
            <a:pPr lvl="1"/>
            <a:r>
              <a:rPr lang="en-US" dirty="0"/>
              <a:t>Aligned against </a:t>
            </a:r>
            <a:r>
              <a:rPr lang="en-US" dirty="0" err="1"/>
              <a:t>B0</a:t>
            </a:r>
            <a:r>
              <a:rPr lang="en-US" dirty="0"/>
              <a:t> (higher energy, -1/2 state, &lt;50% of protons)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1061F-595C-CF7D-8349-7BEA6E2A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377668" cy="1072753"/>
          </a:xfrm>
        </p:spPr>
        <p:txBody>
          <a:bodyPr/>
          <a:lstStyle/>
          <a:p>
            <a:r>
              <a:rPr lang="en-US" sz="2800" b="0" dirty="0"/>
              <a:t>Protons have 2 spin states in </a:t>
            </a:r>
            <a:r>
              <a:rPr lang="en-US" sz="2800" b="0" dirty="0" err="1"/>
              <a:t>B</a:t>
            </a:r>
            <a:r>
              <a:rPr lang="en-US" sz="2800" b="0" baseline="-25000" dirty="0" err="1"/>
              <a:t>0</a:t>
            </a:r>
            <a:endParaRPr lang="en-US" sz="2800" b="0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6C49-54EE-AA23-DECF-08FA523B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B5C0E-C9A9-A62E-F8D5-46B50E77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2030-C8CD-693D-C284-3EF7E439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54A84-33D5-C358-E333-E80713E6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82" y="2390826"/>
            <a:ext cx="72644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0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CFD2-92B3-0EBA-59F2-E4CF0904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F1A51-0578-9291-EE82-58E5BF0E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IHD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= 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3D3D-483F-375E-E68C-CF9183DE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0BDE-B6A5-54E3-C6DF-10A503E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71FFF4E-0022-B87A-AEA9-199F6F08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3" y="961205"/>
            <a:ext cx="6996418" cy="2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2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7900C-632B-CFD1-2EEB-8BD8A383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AFB71B-28A3-B026-B6FA-71DDFAF1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alcohol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B9F84-99E5-6768-9819-ACD7C3AF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2A7B-9892-8E71-6F0A-06EAAB84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43AFF6-0855-23DE-A259-B8A69F88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05" y="1092061"/>
            <a:ext cx="6327661" cy="2308416"/>
          </a:xfrm>
          <a:prstGeom prst="rect">
            <a:avLst/>
          </a:prstGeom>
        </p:spPr>
      </p:pic>
      <p:sp>
        <p:nvSpPr>
          <p:cNvPr id="10" name="Oval 21">
            <a:extLst>
              <a:ext uri="{FF2B5EF4-FFF2-40B4-BE49-F238E27FC236}">
                <a16:creationId xmlns:a16="http://schemas.microsoft.com/office/drawing/2014/main" id="{F7D6E4E2-CB63-6FF5-D878-BA927451281E}"/>
              </a:ext>
            </a:extLst>
          </p:cNvPr>
          <p:cNvSpPr/>
          <p:nvPr/>
        </p:nvSpPr>
        <p:spPr>
          <a:xfrm rot="5400000">
            <a:off x="3913466" y="-1472263"/>
            <a:ext cx="394280" cy="5889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4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10A7-FC83-3042-4850-73036C116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3703A6-7068-88F6-72DD-6D28EB25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H&amp;C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- NMR</a:t>
            </a:r>
            <a:br>
              <a:rPr lang="en-US" b="1" dirty="0">
                <a:sym typeface="Wingdings" panose="05000000000000000000" pitchFamily="2" charset="2"/>
              </a:rPr>
            </a:b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8962-FA51-481D-DB72-A30EDAAD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5F16-156A-D2FA-ABF3-C8179B75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6A1EC0-FBBD-CAA7-62BF-77D10306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21" y="946621"/>
            <a:ext cx="2558434" cy="10586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7CF854-0CB4-6D78-7E0A-0CC48BDA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76" y="933043"/>
            <a:ext cx="2225540" cy="1209678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F3083F0F-8AD8-37C9-0E98-EFF56F07FECD}"/>
              </a:ext>
            </a:extLst>
          </p:cNvPr>
          <p:cNvSpPr/>
          <p:nvPr/>
        </p:nvSpPr>
        <p:spPr>
          <a:xfrm>
            <a:off x="1978581" y="1581120"/>
            <a:ext cx="268702" cy="228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772811-60AE-3106-4796-FDE6702546DC}"/>
              </a:ext>
            </a:extLst>
          </p:cNvPr>
          <p:cNvSpPr/>
          <p:nvPr/>
        </p:nvSpPr>
        <p:spPr>
          <a:xfrm>
            <a:off x="1960582" y="1755695"/>
            <a:ext cx="211312" cy="1974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9">
            <a:extLst>
              <a:ext uri="{FF2B5EF4-FFF2-40B4-BE49-F238E27FC236}">
                <a16:creationId xmlns:a16="http://schemas.microsoft.com/office/drawing/2014/main" id="{F689CDA8-4AC3-8965-2DFD-5CF86B70FFF4}"/>
              </a:ext>
            </a:extLst>
          </p:cNvPr>
          <p:cNvSpPr/>
          <p:nvPr/>
        </p:nvSpPr>
        <p:spPr>
          <a:xfrm>
            <a:off x="5772080" y="1854122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D8DCEF5-8A35-F07E-4CF8-37D9EBB89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44" y="2616069"/>
            <a:ext cx="1052970" cy="11689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D49278-8C25-980B-FA60-E59B41A4F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931" y="2376805"/>
            <a:ext cx="1371791" cy="1247949"/>
          </a:xfrm>
          <a:prstGeom prst="rect">
            <a:avLst/>
          </a:prstGeom>
        </p:spPr>
      </p:pic>
      <p:sp>
        <p:nvSpPr>
          <p:cNvPr id="20" name="Oval 39">
            <a:extLst>
              <a:ext uri="{FF2B5EF4-FFF2-40B4-BE49-F238E27FC236}">
                <a16:creationId xmlns:a16="http://schemas.microsoft.com/office/drawing/2014/main" id="{76DBD602-A705-D441-3285-BF03869D2619}"/>
              </a:ext>
            </a:extLst>
          </p:cNvPr>
          <p:cNvSpPr/>
          <p:nvPr/>
        </p:nvSpPr>
        <p:spPr>
          <a:xfrm>
            <a:off x="6409971" y="2538852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39">
            <a:extLst>
              <a:ext uri="{FF2B5EF4-FFF2-40B4-BE49-F238E27FC236}">
                <a16:creationId xmlns:a16="http://schemas.microsoft.com/office/drawing/2014/main" id="{F2D97B92-A5DF-A815-2E83-28934F15A156}"/>
              </a:ext>
            </a:extLst>
          </p:cNvPr>
          <p:cNvSpPr/>
          <p:nvPr/>
        </p:nvSpPr>
        <p:spPr>
          <a:xfrm>
            <a:off x="5410102" y="2512614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39">
            <a:extLst>
              <a:ext uri="{FF2B5EF4-FFF2-40B4-BE49-F238E27FC236}">
                <a16:creationId xmlns:a16="http://schemas.microsoft.com/office/drawing/2014/main" id="{C4126234-E55B-8FB9-1889-CC4EDC40584B}"/>
              </a:ext>
            </a:extLst>
          </p:cNvPr>
          <p:cNvSpPr/>
          <p:nvPr/>
        </p:nvSpPr>
        <p:spPr>
          <a:xfrm>
            <a:off x="5288610" y="3398389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8696FC7A-C3CB-8E06-2477-335F509A41F9}"/>
              </a:ext>
            </a:extLst>
          </p:cNvPr>
          <p:cNvSpPr/>
          <p:nvPr/>
        </p:nvSpPr>
        <p:spPr>
          <a:xfrm>
            <a:off x="1606232" y="2630860"/>
            <a:ext cx="897794" cy="687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2CD1E44E-3163-642D-F77F-B8E8A1AD8FD8}"/>
              </a:ext>
            </a:extLst>
          </p:cNvPr>
          <p:cNvSpPr/>
          <p:nvPr/>
        </p:nvSpPr>
        <p:spPr>
          <a:xfrm>
            <a:off x="5772080" y="1676086"/>
            <a:ext cx="211312" cy="1974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CDE264F1-3E2D-29F7-A8AF-28D94123F3B6}"/>
              </a:ext>
            </a:extLst>
          </p:cNvPr>
          <p:cNvSpPr/>
          <p:nvPr/>
        </p:nvSpPr>
        <p:spPr>
          <a:xfrm>
            <a:off x="5928128" y="3003075"/>
            <a:ext cx="211312" cy="1974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0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3940F-D7F5-50CE-EE93-4CD21925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798B9D-26ED-D493-5993-85F1C617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C5H12O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alcohol</a:t>
            </a:r>
          </a:p>
          <a:p>
            <a:r>
              <a:rPr lang="en-US" dirty="0">
                <a:sym typeface="Wingdings" panose="05000000000000000000" pitchFamily="2" charset="2"/>
              </a:rPr>
              <a:t>no double bonds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FEDCE5-520E-B22D-9A85-39E846F2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4.7 Puzzle a) Put together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CF526-2428-8198-B8F1-CD20B82D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13B0-86FE-EC8D-2549-CB07ADAF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13611-CD57-3355-E038-B86092CA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1DB0D60-5495-26DA-1E36-BC1EC594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68" y="1086898"/>
            <a:ext cx="1371791" cy="1247949"/>
          </a:xfrm>
          <a:prstGeom prst="rect">
            <a:avLst/>
          </a:prstGeom>
        </p:spPr>
      </p:pic>
      <p:sp>
        <p:nvSpPr>
          <p:cNvPr id="3" name="Oval 39">
            <a:extLst>
              <a:ext uri="{FF2B5EF4-FFF2-40B4-BE49-F238E27FC236}">
                <a16:creationId xmlns:a16="http://schemas.microsoft.com/office/drawing/2014/main" id="{F4D4AF0A-50C9-0605-AF40-EA1D5415E812}"/>
              </a:ext>
            </a:extLst>
          </p:cNvPr>
          <p:cNvSpPr/>
          <p:nvPr/>
        </p:nvSpPr>
        <p:spPr>
          <a:xfrm>
            <a:off x="4933508" y="1248945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9">
            <a:extLst>
              <a:ext uri="{FF2B5EF4-FFF2-40B4-BE49-F238E27FC236}">
                <a16:creationId xmlns:a16="http://schemas.microsoft.com/office/drawing/2014/main" id="{DCC20B8D-80DC-78D1-0CC6-DD105EFB64A3}"/>
              </a:ext>
            </a:extLst>
          </p:cNvPr>
          <p:cNvSpPr/>
          <p:nvPr/>
        </p:nvSpPr>
        <p:spPr>
          <a:xfrm>
            <a:off x="3933639" y="1222707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0CF34747-FC02-3640-A8F5-1039F5BF4AF5}"/>
              </a:ext>
            </a:extLst>
          </p:cNvPr>
          <p:cNvSpPr/>
          <p:nvPr/>
        </p:nvSpPr>
        <p:spPr>
          <a:xfrm>
            <a:off x="3812147" y="2108482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84C39673-A2EC-3610-DCB8-66E7FFD6C96E}"/>
              </a:ext>
            </a:extLst>
          </p:cNvPr>
          <p:cNvSpPr/>
          <p:nvPr/>
        </p:nvSpPr>
        <p:spPr>
          <a:xfrm>
            <a:off x="4451665" y="1713168"/>
            <a:ext cx="211312" cy="1974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65BE4B-EE90-2E50-57C6-0E0B3036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89" y="1057753"/>
            <a:ext cx="1052970" cy="11689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2BC2026-A7B9-DB39-66E8-0CB6A6543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113" y="2784193"/>
            <a:ext cx="3639058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BE26-C1EE-AF40-DB9B-4570C4D6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61476E-2E10-9D62-6FF2-90A7B28E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Molecular weight: 88</a:t>
            </a:r>
          </a:p>
          <a:p>
            <a:r>
              <a:rPr lang="en-US" dirty="0"/>
              <a:t>C: 68.2% -&gt; 88*0.682 -&gt; 5 Carbons</a:t>
            </a:r>
          </a:p>
          <a:p>
            <a:r>
              <a:rPr lang="en-US" dirty="0"/>
              <a:t>H: 13.6% -&gt; 88*0.136 -&gt; 12 Hydrogens</a:t>
            </a:r>
          </a:p>
          <a:p>
            <a:r>
              <a:rPr lang="en-US" dirty="0"/>
              <a:t>O: 100% - 68.2% - 13.6% -</a:t>
            </a:r>
            <a:r>
              <a:rPr lang="en-US" dirty="0">
                <a:sym typeface="Wingdings" panose="05000000000000000000" pitchFamily="2" charset="2"/>
              </a:rPr>
              <a:t> - - &gt; 1 Oxygen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C10H12O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HDI = 5 </a:t>
            </a:r>
            <a:r>
              <a:rPr lang="en-US" dirty="0">
                <a:sym typeface="Wingdings" panose="05000000000000000000" pitchFamily="2" charset="2"/>
              </a:rPr>
              <a:t>(maybe aromatic ring)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4B4EB8-0491-BE2D-66F6-8AD600F0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4.7 Puzzle b) Determine Formula &amp; HDI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EA4D-86B7-909E-257E-882EC718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Exercise</a:t>
            </a:r>
            <a:r>
              <a:rPr lang="de-CH" dirty="0"/>
              <a:t> 4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D5004-A716-191D-083F-6A805BD9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A1DA6-921E-31FB-F2A6-D3DCD98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69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C5728-F778-F36F-5BE8-0DDED52E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C8BFC-2A77-7657-1280-55350FD7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carbonyl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610D2-6FA0-C9A3-BB07-A7DE9DCC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72BB-91E8-D687-FF45-5DE2E897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EEE47D-16EF-6C4C-DECF-114AE1FB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05" y="1092061"/>
            <a:ext cx="6327661" cy="2308416"/>
          </a:xfrm>
          <a:prstGeom prst="rect">
            <a:avLst/>
          </a:prstGeom>
        </p:spPr>
      </p:pic>
      <p:sp>
        <p:nvSpPr>
          <p:cNvPr id="10" name="Oval 21">
            <a:extLst>
              <a:ext uri="{FF2B5EF4-FFF2-40B4-BE49-F238E27FC236}">
                <a16:creationId xmlns:a16="http://schemas.microsoft.com/office/drawing/2014/main" id="{FA815104-627A-8374-FF04-50BC84AA8C21}"/>
              </a:ext>
            </a:extLst>
          </p:cNvPr>
          <p:cNvSpPr/>
          <p:nvPr/>
        </p:nvSpPr>
        <p:spPr>
          <a:xfrm rot="5400000">
            <a:off x="3905077" y="-1740750"/>
            <a:ext cx="394280" cy="5889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3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EB53-B345-D707-28A2-DBD5AE429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8ACBA9C6-B0EC-1CEC-565B-7BAF936D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779" y="506838"/>
            <a:ext cx="1795194" cy="19479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A42ED1-097C-20C9-C01C-9783298C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42" y="3149454"/>
            <a:ext cx="685896" cy="15813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0E7E43F-72AA-59B6-20CD-A04DFA7B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49" y="2562321"/>
            <a:ext cx="1703144" cy="16149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87AD05A-7A6E-D328-0B3F-0D4E985B7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92" y="847112"/>
            <a:ext cx="3024555" cy="1468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8AEDE8-0416-024C-C137-A0E8286B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H&amp;C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- NMR</a:t>
            </a:r>
            <a:br>
              <a:rPr lang="en-US" b="1" dirty="0">
                <a:sym typeface="Wingdings" panose="05000000000000000000" pitchFamily="2" charset="2"/>
              </a:rPr>
            </a:b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9415-1313-9CFE-3AD3-6C85FF49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14B5-097C-FF0D-3649-2B8BDA28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B951F1-0DFD-C2FB-2309-9A157042E2D3}"/>
              </a:ext>
            </a:extLst>
          </p:cNvPr>
          <p:cNvSpPr/>
          <p:nvPr/>
        </p:nvSpPr>
        <p:spPr>
          <a:xfrm>
            <a:off x="6165909" y="1023458"/>
            <a:ext cx="234892" cy="18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F343076-C5B1-0B23-0612-E00D59252C4D}"/>
              </a:ext>
            </a:extLst>
          </p:cNvPr>
          <p:cNvSpPr/>
          <p:nvPr/>
        </p:nvSpPr>
        <p:spPr>
          <a:xfrm>
            <a:off x="2490679" y="1401270"/>
            <a:ext cx="268702" cy="2748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id="{1ADCB8C3-229C-A713-35B5-B7EC10199994}"/>
              </a:ext>
            </a:extLst>
          </p:cNvPr>
          <p:cNvSpPr/>
          <p:nvPr/>
        </p:nvSpPr>
        <p:spPr>
          <a:xfrm>
            <a:off x="1796666" y="4296388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39">
            <a:extLst>
              <a:ext uri="{FF2B5EF4-FFF2-40B4-BE49-F238E27FC236}">
                <a16:creationId xmlns:a16="http://schemas.microsoft.com/office/drawing/2014/main" id="{6677FDF3-81B8-12FF-9CA1-D1C4FE61CE9D}"/>
              </a:ext>
            </a:extLst>
          </p:cNvPr>
          <p:cNvSpPr/>
          <p:nvPr/>
        </p:nvSpPr>
        <p:spPr>
          <a:xfrm>
            <a:off x="1789024" y="2262768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39">
            <a:extLst>
              <a:ext uri="{FF2B5EF4-FFF2-40B4-BE49-F238E27FC236}">
                <a16:creationId xmlns:a16="http://schemas.microsoft.com/office/drawing/2014/main" id="{7CCB25F5-AA5A-0BB1-2393-A19A5029F4C9}"/>
              </a:ext>
            </a:extLst>
          </p:cNvPr>
          <p:cNvSpPr/>
          <p:nvPr/>
        </p:nvSpPr>
        <p:spPr>
          <a:xfrm>
            <a:off x="798047" y="2710127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39">
            <a:extLst>
              <a:ext uri="{FF2B5EF4-FFF2-40B4-BE49-F238E27FC236}">
                <a16:creationId xmlns:a16="http://schemas.microsoft.com/office/drawing/2014/main" id="{404C9009-B66E-200A-3F2F-E0E7EB3FF6AE}"/>
              </a:ext>
            </a:extLst>
          </p:cNvPr>
          <p:cNvSpPr/>
          <p:nvPr/>
        </p:nvSpPr>
        <p:spPr>
          <a:xfrm>
            <a:off x="2669420" y="3746789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39">
            <a:extLst>
              <a:ext uri="{FF2B5EF4-FFF2-40B4-BE49-F238E27FC236}">
                <a16:creationId xmlns:a16="http://schemas.microsoft.com/office/drawing/2014/main" id="{0E377535-4E0A-F7AA-94B4-673B4482D608}"/>
              </a:ext>
            </a:extLst>
          </p:cNvPr>
          <p:cNvSpPr/>
          <p:nvPr/>
        </p:nvSpPr>
        <p:spPr>
          <a:xfrm>
            <a:off x="798047" y="3730839"/>
            <a:ext cx="293003" cy="2364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31">
            <a:extLst>
              <a:ext uri="{FF2B5EF4-FFF2-40B4-BE49-F238E27FC236}">
                <a16:creationId xmlns:a16="http://schemas.microsoft.com/office/drawing/2014/main" id="{438BAF78-9FCD-AE50-9919-2890212C3E6B}"/>
              </a:ext>
            </a:extLst>
          </p:cNvPr>
          <p:cNvSpPr/>
          <p:nvPr/>
        </p:nvSpPr>
        <p:spPr>
          <a:xfrm>
            <a:off x="4949824" y="3287858"/>
            <a:ext cx="378725" cy="32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062EB14-5745-97F9-688A-D6F2F15BF7EB}"/>
              </a:ext>
            </a:extLst>
          </p:cNvPr>
          <p:cNvSpPr txBox="1"/>
          <p:nvPr/>
        </p:nvSpPr>
        <p:spPr>
          <a:xfrm>
            <a:off x="6400801" y="3149454"/>
            <a:ext cx="26173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ketone not aldehyde</a:t>
            </a:r>
          </a:p>
          <a:p>
            <a:endParaRPr lang="en-US" noProof="0" dirty="0">
              <a:solidFill>
                <a:srgbClr val="FF0000"/>
              </a:solidFill>
            </a:endParaRPr>
          </a:p>
          <a:p>
            <a:r>
              <a:rPr lang="en-US" noProof="0" dirty="0">
                <a:solidFill>
                  <a:srgbClr val="00B050"/>
                </a:solidFill>
              </a:rPr>
              <a:t>aromatic ring</a:t>
            </a:r>
          </a:p>
        </p:txBody>
      </p:sp>
      <p:sp>
        <p:nvSpPr>
          <p:cNvPr id="26" name="Oval 39">
            <a:extLst>
              <a:ext uri="{FF2B5EF4-FFF2-40B4-BE49-F238E27FC236}">
                <a16:creationId xmlns:a16="http://schemas.microsoft.com/office/drawing/2014/main" id="{F5093519-CC0C-77C4-3DD5-0B58981118F5}"/>
              </a:ext>
            </a:extLst>
          </p:cNvPr>
          <p:cNvSpPr/>
          <p:nvPr/>
        </p:nvSpPr>
        <p:spPr>
          <a:xfrm>
            <a:off x="6209885" y="1207467"/>
            <a:ext cx="190916" cy="1798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39">
            <a:extLst>
              <a:ext uri="{FF2B5EF4-FFF2-40B4-BE49-F238E27FC236}">
                <a16:creationId xmlns:a16="http://schemas.microsoft.com/office/drawing/2014/main" id="{EB34DDC6-D39D-567E-8AD2-DCE03817474A}"/>
              </a:ext>
            </a:extLst>
          </p:cNvPr>
          <p:cNvSpPr/>
          <p:nvPr/>
        </p:nvSpPr>
        <p:spPr>
          <a:xfrm>
            <a:off x="2427757" y="2933058"/>
            <a:ext cx="190916" cy="1798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39">
            <a:extLst>
              <a:ext uri="{FF2B5EF4-FFF2-40B4-BE49-F238E27FC236}">
                <a16:creationId xmlns:a16="http://schemas.microsoft.com/office/drawing/2014/main" id="{0AD9450D-19CD-C472-7351-8EF427068C0E}"/>
              </a:ext>
            </a:extLst>
          </p:cNvPr>
          <p:cNvSpPr/>
          <p:nvPr/>
        </p:nvSpPr>
        <p:spPr>
          <a:xfrm>
            <a:off x="1293888" y="3615114"/>
            <a:ext cx="190916" cy="1798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9">
            <a:extLst>
              <a:ext uri="{FF2B5EF4-FFF2-40B4-BE49-F238E27FC236}">
                <a16:creationId xmlns:a16="http://schemas.microsoft.com/office/drawing/2014/main" id="{53A193F4-E68F-469B-9FC1-C438F5116D4A}"/>
              </a:ext>
            </a:extLst>
          </p:cNvPr>
          <p:cNvSpPr/>
          <p:nvPr/>
        </p:nvSpPr>
        <p:spPr>
          <a:xfrm>
            <a:off x="2399813" y="3615114"/>
            <a:ext cx="190916" cy="1798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7CF2C93D-6339-07B0-799B-F026FA7920C1}"/>
              </a:ext>
            </a:extLst>
          </p:cNvPr>
          <p:cNvSpPr/>
          <p:nvPr/>
        </p:nvSpPr>
        <p:spPr>
          <a:xfrm>
            <a:off x="6228549" y="1383002"/>
            <a:ext cx="190916" cy="1798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9">
            <a:extLst>
              <a:ext uri="{FF2B5EF4-FFF2-40B4-BE49-F238E27FC236}">
                <a16:creationId xmlns:a16="http://schemas.microsoft.com/office/drawing/2014/main" id="{55319664-FF5C-549D-33DB-7DA364A8F21A}"/>
              </a:ext>
            </a:extLst>
          </p:cNvPr>
          <p:cNvSpPr/>
          <p:nvPr/>
        </p:nvSpPr>
        <p:spPr>
          <a:xfrm>
            <a:off x="1870382" y="2648523"/>
            <a:ext cx="190916" cy="1798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8059FDB3-84F7-A36E-3747-BA475B1ED7BB}"/>
              </a:ext>
            </a:extLst>
          </p:cNvPr>
          <p:cNvSpPr/>
          <p:nvPr/>
        </p:nvSpPr>
        <p:spPr>
          <a:xfrm>
            <a:off x="6228549" y="1553426"/>
            <a:ext cx="190916" cy="1798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5EAD03C0-4EC2-DB22-88FA-FC6A355939A1}"/>
              </a:ext>
            </a:extLst>
          </p:cNvPr>
          <p:cNvSpPr/>
          <p:nvPr/>
        </p:nvSpPr>
        <p:spPr>
          <a:xfrm>
            <a:off x="1847709" y="3921902"/>
            <a:ext cx="190916" cy="1798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9">
            <a:extLst>
              <a:ext uri="{FF2B5EF4-FFF2-40B4-BE49-F238E27FC236}">
                <a16:creationId xmlns:a16="http://schemas.microsoft.com/office/drawing/2014/main" id="{0FC43588-9F20-DF47-2CB2-089BE56CECE9}"/>
              </a:ext>
            </a:extLst>
          </p:cNvPr>
          <p:cNvSpPr/>
          <p:nvPr/>
        </p:nvSpPr>
        <p:spPr>
          <a:xfrm>
            <a:off x="1259925" y="2969604"/>
            <a:ext cx="190916" cy="1798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E74EA31C-D719-9F81-2D55-A9B2A3CB5A99}"/>
              </a:ext>
            </a:extLst>
          </p:cNvPr>
          <p:cNvSpPr/>
          <p:nvPr/>
        </p:nvSpPr>
        <p:spPr>
          <a:xfrm>
            <a:off x="6225121" y="1720405"/>
            <a:ext cx="190916" cy="1798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185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A79B-2247-A037-F072-B7997EA1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24174D-2A77-3AFF-2606-62A0FFBA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C10H12O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HDI = 5</a:t>
            </a:r>
          </a:p>
          <a:p>
            <a:r>
              <a:rPr lang="en-US" dirty="0">
                <a:sym typeface="Wingdings" panose="05000000000000000000" pitchFamily="2" charset="2"/>
              </a:rPr>
              <a:t>ketone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709398-8EC8-4019-1382-23D15EB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4.7 Puzzle b) Put together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55B8E-6CE4-BBB9-2879-C2C92716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E73E8-8DD4-0F04-3EA3-A491F2B4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6D8F-BD3A-1F4A-26B0-5265FD64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DA3E0A7-B207-6F63-ECBC-0C349AC6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45" y="1654932"/>
            <a:ext cx="4460126" cy="2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1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8E4C-88CE-ABC6-3624-E47E080C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A0ECCB-7F0B-923B-43B4-E3571C1D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Molecular weight 86</a:t>
            </a:r>
          </a:p>
          <a:p>
            <a:r>
              <a:rPr lang="en-US" dirty="0"/>
              <a:t>C: 69.7% -&gt; 5 Carbons</a:t>
            </a:r>
          </a:p>
          <a:p>
            <a:r>
              <a:rPr lang="en-US" dirty="0"/>
              <a:t>H: 11.7% -&gt; 10 Hydrogens</a:t>
            </a:r>
          </a:p>
          <a:p>
            <a:r>
              <a:rPr lang="en-US" dirty="0"/>
              <a:t>O: </a:t>
            </a:r>
            <a:r>
              <a:rPr lang="en-US" dirty="0">
                <a:sym typeface="Wingdings" panose="05000000000000000000" pitchFamily="2" charset="2"/>
              </a:rPr>
              <a:t>1 Oxygen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C5H10O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HDI = 1, </a:t>
            </a:r>
            <a:r>
              <a:rPr lang="en-US" dirty="0">
                <a:sym typeface="Wingdings" panose="05000000000000000000" pitchFamily="2" charset="2"/>
              </a:rPr>
              <a:t>one double bond. 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B01776-B3D6-EE95-6B56-DEE0CFAD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4.7 Puzzle c) Determine Formula &amp; HDI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E5DF9-F493-2B80-5CBF-A6F8D9A0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Exercise</a:t>
            </a:r>
            <a:r>
              <a:rPr lang="de-CH" dirty="0"/>
              <a:t> 4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D9983-3922-725A-C434-9E181C8E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295C-24B5-C31F-8E47-E9AFBAE9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9141CA-4C7B-AFF3-3B51-233A6B6E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42" y="1061207"/>
            <a:ext cx="2431815" cy="3410577"/>
          </a:xfrm>
          <a:prstGeom prst="rect">
            <a:avLst/>
          </a:prstGeom>
        </p:spPr>
      </p:pic>
      <p:sp>
        <p:nvSpPr>
          <p:cNvPr id="4" name="Oval 21">
            <a:extLst>
              <a:ext uri="{FF2B5EF4-FFF2-40B4-BE49-F238E27FC236}">
                <a16:creationId xmlns:a16="http://schemas.microsoft.com/office/drawing/2014/main" id="{CADDE63F-F317-2F57-3F69-A0F6A58EE31F}"/>
              </a:ext>
            </a:extLst>
          </p:cNvPr>
          <p:cNvSpPr/>
          <p:nvPr/>
        </p:nvSpPr>
        <p:spPr>
          <a:xfrm>
            <a:off x="7135333" y="3468916"/>
            <a:ext cx="213423" cy="856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88983ACF-1187-D936-CA12-F8EF41A4ED6E}"/>
              </a:ext>
            </a:extLst>
          </p:cNvPr>
          <p:cNvSpPr/>
          <p:nvPr/>
        </p:nvSpPr>
        <p:spPr>
          <a:xfrm rot="5400000">
            <a:off x="2006554" y="229078"/>
            <a:ext cx="482402" cy="2431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4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6D4AD-C796-BBB8-85B3-6302F0C6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70CB5-77CD-4A85-941B-3E3D0AA5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IR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EFD0-DB6A-6B0D-3CB6-AA128B7B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A0315-ECD9-1424-9D69-026DD3A9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010C69-E795-D5A3-9830-3FA923BF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27" y="484004"/>
            <a:ext cx="4003911" cy="1460681"/>
          </a:xfrm>
          <a:prstGeom prst="rect">
            <a:avLst/>
          </a:prstGeom>
        </p:spPr>
      </p:pic>
      <p:sp>
        <p:nvSpPr>
          <p:cNvPr id="10" name="Oval 21">
            <a:extLst>
              <a:ext uri="{FF2B5EF4-FFF2-40B4-BE49-F238E27FC236}">
                <a16:creationId xmlns:a16="http://schemas.microsoft.com/office/drawing/2014/main" id="{04C13FEB-2592-5F10-CB8C-FFBE82A19734}"/>
              </a:ext>
            </a:extLst>
          </p:cNvPr>
          <p:cNvSpPr/>
          <p:nvPr/>
        </p:nvSpPr>
        <p:spPr>
          <a:xfrm rot="5400000">
            <a:off x="6198017" y="-1367224"/>
            <a:ext cx="297646" cy="3784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C862ED-6B47-DD1B-A5C0-AFBF8A62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39" y="2038895"/>
            <a:ext cx="6056851" cy="2973573"/>
          </a:xfrm>
          <a:prstGeom prst="rect">
            <a:avLst/>
          </a:prstGeom>
        </p:spPr>
      </p:pic>
      <p:sp>
        <p:nvSpPr>
          <p:cNvPr id="8" name="Oval 21">
            <a:extLst>
              <a:ext uri="{FF2B5EF4-FFF2-40B4-BE49-F238E27FC236}">
                <a16:creationId xmlns:a16="http://schemas.microsoft.com/office/drawing/2014/main" id="{A1F4D8D3-BA89-F0CC-02BB-F2EA1B27B554}"/>
              </a:ext>
            </a:extLst>
          </p:cNvPr>
          <p:cNvSpPr/>
          <p:nvPr/>
        </p:nvSpPr>
        <p:spPr>
          <a:xfrm>
            <a:off x="3959604" y="2994870"/>
            <a:ext cx="452607" cy="192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9">
            <a:extLst>
              <a:ext uri="{FF2B5EF4-FFF2-40B4-BE49-F238E27FC236}">
                <a16:creationId xmlns:a16="http://schemas.microsoft.com/office/drawing/2014/main" id="{707B4101-CF42-AB09-2FCE-24ABDAD4DAD5}"/>
              </a:ext>
            </a:extLst>
          </p:cNvPr>
          <p:cNvSpPr/>
          <p:nvPr/>
        </p:nvSpPr>
        <p:spPr>
          <a:xfrm>
            <a:off x="2317020" y="1974011"/>
            <a:ext cx="308672" cy="27223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4503C4-8041-A54E-26B8-84C9E91C591E}"/>
              </a:ext>
            </a:extLst>
          </p:cNvPr>
          <p:cNvSpPr txBox="1"/>
          <p:nvPr/>
        </p:nvSpPr>
        <p:spPr>
          <a:xfrm>
            <a:off x="662729" y="869823"/>
            <a:ext cx="34518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rgbClr val="FF0000"/>
                </a:solidFill>
              </a:rPr>
              <a:t>carbonyl</a:t>
            </a:r>
            <a:endParaRPr lang="de-CH" dirty="0">
              <a:solidFill>
                <a:srgbClr val="FF0000"/>
              </a:solidFill>
            </a:endParaRPr>
          </a:p>
          <a:p>
            <a:endParaRPr lang="de-CH" dirty="0"/>
          </a:p>
          <a:p>
            <a:r>
              <a:rPr lang="de-CH" b="1" dirty="0">
                <a:solidFill>
                  <a:srgbClr val="FFC000"/>
                </a:solidFill>
              </a:rPr>
              <a:t>not</a:t>
            </a:r>
            <a:r>
              <a:rPr lang="de-CH" dirty="0">
                <a:solidFill>
                  <a:srgbClr val="FFC000"/>
                </a:solidFill>
              </a:rPr>
              <a:t> an </a:t>
            </a:r>
            <a:r>
              <a:rPr lang="de-CH" dirty="0" err="1">
                <a:solidFill>
                  <a:srgbClr val="FFC000"/>
                </a:solidFill>
              </a:rPr>
              <a:t>alcohol</a:t>
            </a:r>
            <a:r>
              <a:rPr lang="de-CH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24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F46FD-A77F-D926-4C22-5571F317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740915"/>
            <a:ext cx="7726363" cy="3386772"/>
          </a:xfrm>
        </p:spPr>
        <p:txBody>
          <a:bodyPr/>
          <a:lstStyle/>
          <a:p>
            <a:r>
              <a:rPr lang="en-US"/>
              <a:t>In NMR we measure the “flipping” (spin transition) of protons from the +1/2 to the -1/2 spin state</a:t>
            </a:r>
          </a:p>
          <a:p>
            <a:r>
              <a:rPr lang="en-US"/>
              <a:t>For a proton to flip its spin, we need to provide energy to overcome the energy difference between +1/2 and -1/2 state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E680E-91A8-C4DD-D7AC-08029387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615668" cy="1072753"/>
          </a:xfrm>
        </p:spPr>
        <p:txBody>
          <a:bodyPr/>
          <a:lstStyle/>
          <a:p>
            <a:r>
              <a:rPr lang="en-US" sz="2800" b="0" dirty="0"/>
              <a:t>Making Spins flip: Resonance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DD4D4-2130-FB4D-624A-70801130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D52B6-D55B-8F78-505D-9DF51D72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1477-347C-E6F3-5125-074539FA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81D77-3A85-7BE0-32D2-D8D85316ACC1}"/>
              </a:ext>
            </a:extLst>
          </p:cNvPr>
          <p:cNvSpPr txBox="1"/>
          <p:nvPr/>
        </p:nvSpPr>
        <p:spPr>
          <a:xfrm>
            <a:off x="2061513" y="4725556"/>
            <a:ext cx="50209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Rf = radio frequency, h = Planck’s constant, v = frequency of Rf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3D6CA-CF1D-03B5-55DE-F06FEFFAF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" y="2018667"/>
            <a:ext cx="7495847" cy="25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8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4F333-870C-8609-DEF5-141DBFA8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2C2C1247-F2FA-7B37-15AA-67A85E05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56" y="3341988"/>
            <a:ext cx="1676634" cy="13908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8B1FBED-6464-3CB3-3E3E-FDEDF63C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22" y="3272571"/>
            <a:ext cx="1675523" cy="12590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777C86-1B26-CBB5-C08B-1380345B1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90" y="486279"/>
            <a:ext cx="5000310" cy="25929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87562E-301F-3456-E541-398349B63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181" y="6175"/>
            <a:ext cx="2438072" cy="3397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9000E6-03FC-EDA2-6D95-B9B86E3B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05634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4.7 Puzzle a) </a:t>
            </a:r>
            <a:r>
              <a:rPr lang="en-US" dirty="0" err="1">
                <a:latin typeface="Franklin Gothic Demi Cond"/>
                <a:ea typeface="Roboto Black"/>
                <a:cs typeface="Arial"/>
              </a:rPr>
              <a:t>H&amp;C</a:t>
            </a:r>
            <a:r>
              <a:rPr lang="en-US" dirty="0">
                <a:latin typeface="Franklin Gothic Demi Cond"/>
                <a:ea typeface="Roboto Black"/>
                <a:cs typeface="Arial"/>
              </a:rPr>
              <a:t> - NMR</a:t>
            </a:r>
            <a:br>
              <a:rPr lang="en-US" b="1" dirty="0">
                <a:sym typeface="Wingdings" panose="05000000000000000000" pitchFamily="2" charset="2"/>
              </a:rPr>
            </a:br>
            <a:endParaRPr lang="en-US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CABC-946A-5D0E-0DE1-B49DEF40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Bio-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chemistry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BC3B-838B-C22D-B3B5-E33F2CD8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CF5132-5279-D70F-75E2-5872C10FAB37}"/>
              </a:ext>
            </a:extLst>
          </p:cNvPr>
          <p:cNvSpPr/>
          <p:nvPr/>
        </p:nvSpPr>
        <p:spPr>
          <a:xfrm>
            <a:off x="6070451" y="2130445"/>
            <a:ext cx="190916" cy="697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id="{D617DD90-737D-5AFE-4C0C-92B850DF5BD0}"/>
              </a:ext>
            </a:extLst>
          </p:cNvPr>
          <p:cNvSpPr/>
          <p:nvPr/>
        </p:nvSpPr>
        <p:spPr>
          <a:xfrm>
            <a:off x="3065510" y="4190625"/>
            <a:ext cx="436770" cy="3355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39">
            <a:extLst>
              <a:ext uri="{FF2B5EF4-FFF2-40B4-BE49-F238E27FC236}">
                <a16:creationId xmlns:a16="http://schemas.microsoft.com/office/drawing/2014/main" id="{69BEAB83-AE6E-29F8-6820-40686C6EEEE0}"/>
              </a:ext>
            </a:extLst>
          </p:cNvPr>
          <p:cNvSpPr/>
          <p:nvPr/>
        </p:nvSpPr>
        <p:spPr>
          <a:xfrm>
            <a:off x="1790160" y="3266229"/>
            <a:ext cx="539255" cy="4844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39">
            <a:extLst>
              <a:ext uri="{FF2B5EF4-FFF2-40B4-BE49-F238E27FC236}">
                <a16:creationId xmlns:a16="http://schemas.microsoft.com/office/drawing/2014/main" id="{FEA4E703-23BF-67D5-A51A-A3D1EE59DE8D}"/>
              </a:ext>
            </a:extLst>
          </p:cNvPr>
          <p:cNvSpPr/>
          <p:nvPr/>
        </p:nvSpPr>
        <p:spPr>
          <a:xfrm>
            <a:off x="4373620" y="647026"/>
            <a:ext cx="293003" cy="21467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39">
            <a:extLst>
              <a:ext uri="{FF2B5EF4-FFF2-40B4-BE49-F238E27FC236}">
                <a16:creationId xmlns:a16="http://schemas.microsoft.com/office/drawing/2014/main" id="{396EA45F-8A18-34E2-D949-AE17A39C6624}"/>
              </a:ext>
            </a:extLst>
          </p:cNvPr>
          <p:cNvSpPr/>
          <p:nvPr/>
        </p:nvSpPr>
        <p:spPr>
          <a:xfrm>
            <a:off x="6947950" y="4050384"/>
            <a:ext cx="687455" cy="8619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FC6F05C4-3023-C1BF-5E49-8411A8AEE60D}"/>
              </a:ext>
            </a:extLst>
          </p:cNvPr>
          <p:cNvSpPr/>
          <p:nvPr/>
        </p:nvSpPr>
        <p:spPr>
          <a:xfrm flipH="1">
            <a:off x="8017733" y="566009"/>
            <a:ext cx="190917" cy="222015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9">
            <a:extLst>
              <a:ext uri="{FF2B5EF4-FFF2-40B4-BE49-F238E27FC236}">
                <a16:creationId xmlns:a16="http://schemas.microsoft.com/office/drawing/2014/main" id="{59BCF90B-85FA-E7E6-60C7-567264AF9F66}"/>
              </a:ext>
            </a:extLst>
          </p:cNvPr>
          <p:cNvSpPr/>
          <p:nvPr/>
        </p:nvSpPr>
        <p:spPr>
          <a:xfrm>
            <a:off x="2794245" y="4143483"/>
            <a:ext cx="304056" cy="42979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9CA5FF15-653C-119C-B541-0A4C7AA6983F}"/>
              </a:ext>
            </a:extLst>
          </p:cNvPr>
          <p:cNvSpPr/>
          <p:nvPr/>
        </p:nvSpPr>
        <p:spPr>
          <a:xfrm>
            <a:off x="2225970" y="3785705"/>
            <a:ext cx="436770" cy="3355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39">
            <a:extLst>
              <a:ext uri="{FF2B5EF4-FFF2-40B4-BE49-F238E27FC236}">
                <a16:creationId xmlns:a16="http://schemas.microsoft.com/office/drawing/2014/main" id="{F27B5067-E1F1-BB36-E462-C2FF9EF1DC7F}"/>
              </a:ext>
            </a:extLst>
          </p:cNvPr>
          <p:cNvSpPr/>
          <p:nvPr/>
        </p:nvSpPr>
        <p:spPr>
          <a:xfrm>
            <a:off x="2237250" y="3247204"/>
            <a:ext cx="436770" cy="48449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2DF84B20-BB36-1E7B-02A1-877B1A5301AE}"/>
              </a:ext>
            </a:extLst>
          </p:cNvPr>
          <p:cNvSpPr/>
          <p:nvPr/>
        </p:nvSpPr>
        <p:spPr>
          <a:xfrm>
            <a:off x="3673669" y="664045"/>
            <a:ext cx="308309" cy="198447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39">
            <a:extLst>
              <a:ext uri="{FF2B5EF4-FFF2-40B4-BE49-F238E27FC236}">
                <a16:creationId xmlns:a16="http://schemas.microsoft.com/office/drawing/2014/main" id="{FF8AD52B-3BEB-7291-43AF-CB42B7CD0EF5}"/>
              </a:ext>
            </a:extLst>
          </p:cNvPr>
          <p:cNvSpPr/>
          <p:nvPr/>
        </p:nvSpPr>
        <p:spPr>
          <a:xfrm>
            <a:off x="3326946" y="2340528"/>
            <a:ext cx="498433" cy="3989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31">
            <a:extLst>
              <a:ext uri="{FF2B5EF4-FFF2-40B4-BE49-F238E27FC236}">
                <a16:creationId xmlns:a16="http://schemas.microsoft.com/office/drawing/2014/main" id="{E183B2D7-5DAB-45E2-AD09-C133A61DE77C}"/>
              </a:ext>
            </a:extLst>
          </p:cNvPr>
          <p:cNvSpPr/>
          <p:nvPr/>
        </p:nvSpPr>
        <p:spPr>
          <a:xfrm>
            <a:off x="6234147" y="3339481"/>
            <a:ext cx="360087" cy="107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DF2AA752-60ED-5F00-0110-E054D82ED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435" y="3039747"/>
            <a:ext cx="1054693" cy="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7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CE8A5-A09A-59DF-E974-2B93F0754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689AF9-7068-87C4-2E64-149A8085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43201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C5H10O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HDI = 1</a:t>
            </a:r>
          </a:p>
          <a:p>
            <a:r>
              <a:rPr lang="en-US" dirty="0">
                <a:sym typeface="Wingdings" panose="05000000000000000000" pitchFamily="2" charset="2"/>
              </a:rPr>
              <a:t>ketone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345349-F94B-1119-41E4-0A418B7E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11068" cy="1072753"/>
          </a:xfrm>
        </p:spPr>
        <p:txBody>
          <a:bodyPr/>
          <a:lstStyle/>
          <a:p>
            <a:r>
              <a:rPr lang="en-US" b="0" dirty="0"/>
              <a:t>4.7 Puzzle c) Put together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54BE9-94BD-B9BD-B235-F815A671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7ED34-4D26-3BE9-8FFE-723C2C75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7DB27-86B5-9894-D22E-23E8EF64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315F2C-CADC-95A2-A85B-98FEA3D6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11" y="1201628"/>
            <a:ext cx="3191320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68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817980-1DB6-2642-FD26-3096EC41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Nice Weekend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69271C-5DDE-2666-7C7C-EB2060AC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172630-2E76-39F8-25BC-A25643F1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50529-E64C-0627-7F8E-50B4F0BC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E02785F2-6E0A-7E23-C89D-4AA94B3C5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437" y="984024"/>
            <a:ext cx="3437833" cy="3386137"/>
          </a:xfrm>
        </p:spPr>
      </p:pic>
    </p:spTree>
    <p:extLst>
      <p:ext uri="{BB962C8B-B14F-4D97-AF65-F5344CB8AC3E}">
        <p14:creationId xmlns:p14="http://schemas.microsoft.com/office/powerpoint/2010/main" val="77353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F46FD-A77F-D926-4C22-5571F317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740914"/>
            <a:ext cx="7726363" cy="4402586"/>
          </a:xfrm>
        </p:spPr>
        <p:txBody>
          <a:bodyPr>
            <a:normAutofit/>
          </a:bodyPr>
          <a:lstStyle/>
          <a:p>
            <a:r>
              <a:rPr lang="en-US" sz="1400" dirty="0"/>
              <a:t>If we apply a stronger magnetic field </a:t>
            </a:r>
            <a:r>
              <a:rPr lang="en-US" sz="1400" dirty="0" err="1"/>
              <a:t>B</a:t>
            </a:r>
            <a:r>
              <a:rPr lang="en-US" sz="1400" baseline="-25000" dirty="0" err="1"/>
              <a:t>0</a:t>
            </a:r>
            <a:r>
              <a:rPr lang="en-US" sz="1400" dirty="0"/>
              <a:t>, the energy difference (</a:t>
            </a:r>
            <a:r>
              <a:rPr lang="en-US" sz="1400" dirty="0" err="1">
                <a:latin typeface="+mn-lt"/>
                <a:cs typeface="Aharoni" panose="02010803020104030203" pitchFamily="2" charset="-79"/>
              </a:rPr>
              <a:t>ΔE</a:t>
            </a:r>
            <a:r>
              <a:rPr lang="en-US" sz="1400" dirty="0"/>
              <a:t>) between +1/2 and -1/2 spin state increases</a:t>
            </a:r>
          </a:p>
          <a:p>
            <a:r>
              <a:rPr lang="en-US" sz="1400" dirty="0"/>
              <a:t>In a stronger </a:t>
            </a:r>
            <a:r>
              <a:rPr lang="en-US" sz="1400" dirty="0" err="1"/>
              <a:t>B</a:t>
            </a:r>
            <a:r>
              <a:rPr lang="en-US" sz="1400" baseline="-25000" dirty="0" err="1"/>
              <a:t>0</a:t>
            </a:r>
            <a:r>
              <a:rPr lang="en-US" sz="1400" dirty="0"/>
              <a:t>, we need higher energy (higher frequency) to flip the spins </a:t>
            </a:r>
          </a:p>
          <a:p>
            <a:r>
              <a:rPr lang="en-US" sz="1400" b="1" dirty="0"/>
              <a:t>Stronger B creates better resolution. </a:t>
            </a:r>
          </a:p>
          <a:p>
            <a:r>
              <a:rPr lang="en-US" sz="1400" dirty="0"/>
              <a:t>If the frequency of the electromagnetic radiation matches the proton’s Larmor frequency (=resonance), the proton can absorb the energy and flip from +1/2 to -1/2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E680E-91A8-C4DD-D7AC-08029387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615668" cy="1072753"/>
          </a:xfrm>
        </p:spPr>
        <p:txBody>
          <a:bodyPr>
            <a:normAutofit/>
          </a:bodyPr>
          <a:lstStyle/>
          <a:p>
            <a:r>
              <a:rPr lang="en-US" sz="2800" b="0" dirty="0"/>
              <a:t>Making Spins flip: Resonance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DD4D4-2130-FB4D-624A-70801130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D52B6-D55B-8F78-505D-9DF51D72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1477-347C-E6F3-5125-074539FA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94131-E998-A70C-5404-A9D09390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99" y="2368448"/>
            <a:ext cx="5844400" cy="27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01464B-7938-115C-F9D8-A14DEE6D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85265"/>
            <a:ext cx="7726363" cy="3927203"/>
          </a:xfrm>
        </p:spPr>
        <p:txBody>
          <a:bodyPr/>
          <a:lstStyle/>
          <a:p>
            <a:r>
              <a:rPr lang="en-US" dirty="0"/>
              <a:t>Electrons create their own magnetic field in </a:t>
            </a:r>
            <a:r>
              <a:rPr lang="en-US" dirty="0" err="1"/>
              <a:t>B</a:t>
            </a:r>
            <a:r>
              <a:rPr lang="en-US" baseline="-25000" dirty="0" err="1"/>
              <a:t>0</a:t>
            </a:r>
            <a:r>
              <a:rPr lang="en-US" dirty="0"/>
              <a:t> (“induced field”)</a:t>
            </a:r>
          </a:p>
          <a:p>
            <a:r>
              <a:rPr lang="en-US" dirty="0"/>
              <a:t>The induced field is opposed to </a:t>
            </a:r>
            <a:r>
              <a:rPr lang="en-US" dirty="0" err="1"/>
              <a:t>B</a:t>
            </a:r>
            <a:r>
              <a:rPr lang="en-US" baseline="-25000" dirty="0" err="1"/>
              <a:t>0</a:t>
            </a:r>
            <a:endParaRPr lang="en-US" baseline="-25000" dirty="0"/>
          </a:p>
          <a:p>
            <a:r>
              <a:rPr lang="en-US" dirty="0"/>
              <a:t>The induced field reduces the magnetic field effectively applied to the nuclei</a:t>
            </a:r>
          </a:p>
          <a:p>
            <a:pPr marL="311150" indent="-311150">
              <a:buNone/>
            </a:pPr>
            <a:r>
              <a:rPr lang="en-US" dirty="0">
                <a:latin typeface="Wingdings" pitchFamily="2" charset="77"/>
              </a:rPr>
              <a:t></a:t>
            </a:r>
            <a:r>
              <a:rPr lang="en-US" dirty="0">
                <a:latin typeface="+mn-lt"/>
              </a:rPr>
              <a:t> The effective field (and so the resonance frequency and chem. shift) of a nucleus depends on the surrounding electronic environment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A62F5-4DFE-BA88-606D-6B8BE562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8034588" cy="1072753"/>
          </a:xfrm>
        </p:spPr>
        <p:txBody>
          <a:bodyPr>
            <a:normAutofit/>
          </a:bodyPr>
          <a:lstStyle/>
          <a:p>
            <a:r>
              <a:rPr lang="en-US" dirty="0"/>
              <a:t>Summary II: Why is not every peak the same?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52EDC-CFAA-6193-C052-78FF48CE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9124-C482-CD1F-CF26-FE6CDEA9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2AC9C-B068-4374-9FCA-4C47F7C4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E2C69-52A2-F0DB-95A2-177F6D96F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06" y="2971800"/>
            <a:ext cx="7632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8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5B8E0E-A740-8883-BC36-636E204D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94096" cy="1072753"/>
          </a:xfrm>
        </p:spPr>
        <p:txBody>
          <a:bodyPr>
            <a:normAutofit/>
          </a:bodyPr>
          <a:lstStyle/>
          <a:p>
            <a:r>
              <a:rPr lang="en-US" dirty="0"/>
              <a:t>De-shielding occurs due to electronegative atoms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7A71-263E-1C1A-7685-4B8A2187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Exercise 4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58E5-DD2A-C9FE-7329-155C7AF3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Bio-organic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836C-06FA-6347-E8DC-242DADAD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D21BB2-0E27-58CD-39C4-D3A118DB320C}"/>
              </a:ext>
            </a:extLst>
          </p:cNvPr>
          <p:cNvSpPr/>
          <p:nvPr/>
        </p:nvSpPr>
        <p:spPr>
          <a:xfrm>
            <a:off x="2104846" y="2780150"/>
            <a:ext cx="174172" cy="1741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9AF6B0-531C-9708-DBF8-895847298769}"/>
              </a:ext>
            </a:extLst>
          </p:cNvPr>
          <p:cNvSpPr/>
          <p:nvPr/>
        </p:nvSpPr>
        <p:spPr>
          <a:xfrm>
            <a:off x="1736170" y="2411474"/>
            <a:ext cx="911524" cy="91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1A927893-BB54-3064-FC7C-E6BA14AC9AD3}"/>
              </a:ext>
            </a:extLst>
          </p:cNvPr>
          <p:cNvSpPr/>
          <p:nvPr/>
        </p:nvSpPr>
        <p:spPr>
          <a:xfrm>
            <a:off x="1239354" y="2546107"/>
            <a:ext cx="185057" cy="64225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2484C-5937-35BB-0417-8BAAFC981131}"/>
              </a:ext>
            </a:extLst>
          </p:cNvPr>
          <p:cNvSpPr txBox="1"/>
          <p:nvPr/>
        </p:nvSpPr>
        <p:spPr>
          <a:xfrm>
            <a:off x="1160666" y="3257682"/>
            <a:ext cx="364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6567DE5F-019C-B59B-4ED1-B4AC47DF058F}"/>
              </a:ext>
            </a:extLst>
          </p:cNvPr>
          <p:cNvSpPr/>
          <p:nvPr/>
        </p:nvSpPr>
        <p:spPr>
          <a:xfrm rot="10800000">
            <a:off x="1559643" y="2735246"/>
            <a:ext cx="140915" cy="263978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F1CD7-F56A-2AE8-23B0-921F96AF8DE3}"/>
              </a:ext>
            </a:extLst>
          </p:cNvPr>
          <p:cNvSpPr/>
          <p:nvPr/>
        </p:nvSpPr>
        <p:spPr>
          <a:xfrm>
            <a:off x="1705625" y="2826252"/>
            <a:ext cx="73423" cy="734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3CB98-8786-D991-8C86-709E53AE35F6}"/>
              </a:ext>
            </a:extLst>
          </p:cNvPr>
          <p:cNvSpPr txBox="1"/>
          <p:nvPr/>
        </p:nvSpPr>
        <p:spPr>
          <a:xfrm>
            <a:off x="1477788" y="3257682"/>
            <a:ext cx="364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03E6B-BAE4-4D60-C7FF-A9F2D4B37AAC}"/>
              </a:ext>
            </a:extLst>
          </p:cNvPr>
          <p:cNvSpPr txBox="1"/>
          <p:nvPr/>
        </p:nvSpPr>
        <p:spPr>
          <a:xfrm>
            <a:off x="2714506" y="2954322"/>
            <a:ext cx="809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Nucleus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758C45-5214-4A80-2A54-7711FCCA2FD2}"/>
              </a:ext>
            </a:extLst>
          </p:cNvPr>
          <p:cNvSpPr txBox="1"/>
          <p:nvPr/>
        </p:nvSpPr>
        <p:spPr>
          <a:xfrm>
            <a:off x="750938" y="1931441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Electron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44127F-8DDE-2EAC-5542-45B2F2F24C50}"/>
              </a:ext>
            </a:extLst>
          </p:cNvPr>
          <p:cNvCxnSpPr>
            <a:stCxn id="7" idx="5"/>
            <a:endCxn id="14" idx="1"/>
          </p:cNvCxnSpPr>
          <p:nvPr/>
        </p:nvCxnSpPr>
        <p:spPr>
          <a:xfrm>
            <a:off x="2253511" y="2928815"/>
            <a:ext cx="460995" cy="175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64A87D-A77F-80E9-CB94-A135A598072B}"/>
              </a:ext>
            </a:extLst>
          </p:cNvPr>
          <p:cNvCxnSpPr>
            <a:cxnSpLocks/>
            <a:stCxn id="12" idx="0"/>
            <a:endCxn id="15" idx="3"/>
          </p:cNvCxnSpPr>
          <p:nvPr/>
        </p:nvCxnSpPr>
        <p:spPr>
          <a:xfrm flipH="1" flipV="1">
            <a:off x="1570393" y="2081482"/>
            <a:ext cx="171944" cy="744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AD9F16C-0F62-581D-4A0D-819C97BC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39" y="1480239"/>
            <a:ext cx="11049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D64F16-FF61-E93C-FC13-6F201487D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68" y="1670750"/>
            <a:ext cx="1511300" cy="533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046D0A-E40D-F6A0-C88E-69720A8D54FD}"/>
              </a:ext>
            </a:extLst>
          </p:cNvPr>
          <p:cNvSpPr txBox="1"/>
          <p:nvPr/>
        </p:nvSpPr>
        <p:spPr>
          <a:xfrm>
            <a:off x="3775342" y="2572326"/>
            <a:ext cx="18004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High electron density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796D91-E9B4-3CF1-ED4E-B8019E6B997E}"/>
              </a:ext>
            </a:extLst>
          </p:cNvPr>
          <p:cNvSpPr txBox="1"/>
          <p:nvPr/>
        </p:nvSpPr>
        <p:spPr>
          <a:xfrm>
            <a:off x="6496307" y="2567154"/>
            <a:ext cx="1762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Low electron density</a:t>
            </a: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176F07ED-D75F-5DA6-F845-A4BF52723DEC}"/>
              </a:ext>
            </a:extLst>
          </p:cNvPr>
          <p:cNvSpPr/>
          <p:nvPr/>
        </p:nvSpPr>
        <p:spPr>
          <a:xfrm>
            <a:off x="4123139" y="3389375"/>
            <a:ext cx="184935" cy="85157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D311611A-8AFA-1A1A-C985-BE11C7651462}"/>
              </a:ext>
            </a:extLst>
          </p:cNvPr>
          <p:cNvSpPr/>
          <p:nvPr/>
        </p:nvSpPr>
        <p:spPr>
          <a:xfrm rot="10800000">
            <a:off x="4409453" y="3376998"/>
            <a:ext cx="184935" cy="482825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0F4F97E3-B00E-B0E6-AC2E-CA10A3357702}"/>
              </a:ext>
            </a:extLst>
          </p:cNvPr>
          <p:cNvSpPr/>
          <p:nvPr/>
        </p:nvSpPr>
        <p:spPr>
          <a:xfrm>
            <a:off x="4782364" y="3859824"/>
            <a:ext cx="184935" cy="3811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4D186A03-FD44-780D-6C34-B6C2B0B65AC0}"/>
              </a:ext>
            </a:extLst>
          </p:cNvPr>
          <p:cNvSpPr/>
          <p:nvPr/>
        </p:nvSpPr>
        <p:spPr>
          <a:xfrm>
            <a:off x="6960267" y="3389375"/>
            <a:ext cx="184935" cy="85157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21AE862F-B6FB-1B90-B660-74734A2FC9DC}"/>
              </a:ext>
            </a:extLst>
          </p:cNvPr>
          <p:cNvSpPr/>
          <p:nvPr/>
        </p:nvSpPr>
        <p:spPr>
          <a:xfrm rot="10800000">
            <a:off x="7246580" y="3376998"/>
            <a:ext cx="184935" cy="268075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>
            <a:extLst>
              <a:ext uri="{FF2B5EF4-FFF2-40B4-BE49-F238E27FC236}">
                <a16:creationId xmlns:a16="http://schemas.microsoft.com/office/drawing/2014/main" id="{9DAC12F5-B7C5-1DD7-30CA-5EFECB304FBC}"/>
              </a:ext>
            </a:extLst>
          </p:cNvPr>
          <p:cNvSpPr/>
          <p:nvPr/>
        </p:nvSpPr>
        <p:spPr>
          <a:xfrm>
            <a:off x="7619492" y="3645074"/>
            <a:ext cx="184935" cy="59587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CE1EC8-BC8E-6CC9-619A-F07825259FA8}"/>
              </a:ext>
            </a:extLst>
          </p:cNvPr>
          <p:cNvSpPr txBox="1"/>
          <p:nvPr/>
        </p:nvSpPr>
        <p:spPr>
          <a:xfrm>
            <a:off x="3767329" y="4504888"/>
            <a:ext cx="18165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Shielding</a:t>
            </a:r>
          </a:p>
          <a:p>
            <a:pPr algn="ctr"/>
            <a:r>
              <a:rPr lang="en-US">
                <a:latin typeface="Wingdings" pitchFamily="2" charset="77"/>
              </a:rPr>
              <a:t></a:t>
            </a:r>
            <a:r>
              <a:rPr lang="en-US"/>
              <a:t> Low chemical shift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015098-8E60-529E-F45D-1A62E23C72E8}"/>
              </a:ext>
            </a:extLst>
          </p:cNvPr>
          <p:cNvSpPr txBox="1"/>
          <p:nvPr/>
        </p:nvSpPr>
        <p:spPr>
          <a:xfrm>
            <a:off x="6411553" y="4504888"/>
            <a:ext cx="1854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De-shielding</a:t>
            </a:r>
          </a:p>
          <a:p>
            <a:pPr algn="ctr"/>
            <a:r>
              <a:rPr lang="en-US">
                <a:latin typeface="Wingdings" pitchFamily="2" charset="77"/>
              </a:rPr>
              <a:t></a:t>
            </a:r>
            <a:r>
              <a:rPr lang="en-US"/>
              <a:t> High chemical shift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792AC5-7EDD-4FF7-B05B-9BB3D7B2A50F}"/>
              </a:ext>
            </a:extLst>
          </p:cNvPr>
          <p:cNvSpPr txBox="1"/>
          <p:nvPr/>
        </p:nvSpPr>
        <p:spPr>
          <a:xfrm>
            <a:off x="4030991" y="4204806"/>
            <a:ext cx="364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41D317-39A5-299C-C358-674BBC614BD5}"/>
              </a:ext>
            </a:extLst>
          </p:cNvPr>
          <p:cNvSpPr txBox="1"/>
          <p:nvPr/>
        </p:nvSpPr>
        <p:spPr>
          <a:xfrm>
            <a:off x="6875246" y="4204806"/>
            <a:ext cx="364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B5473F-D132-55DB-0F26-6F59F15B66FE}"/>
              </a:ext>
            </a:extLst>
          </p:cNvPr>
          <p:cNvSpPr txBox="1"/>
          <p:nvPr/>
        </p:nvSpPr>
        <p:spPr>
          <a:xfrm>
            <a:off x="4317918" y="3117692"/>
            <a:ext cx="364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277956-B7B1-B338-05BF-20092FCC91A6}"/>
              </a:ext>
            </a:extLst>
          </p:cNvPr>
          <p:cNvSpPr txBox="1"/>
          <p:nvPr/>
        </p:nvSpPr>
        <p:spPr>
          <a:xfrm>
            <a:off x="7154036" y="3085898"/>
            <a:ext cx="364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DF8E3-A36C-AD0B-D2E4-F3CC5CF8C460}"/>
              </a:ext>
            </a:extLst>
          </p:cNvPr>
          <p:cNvSpPr txBox="1"/>
          <p:nvPr/>
        </p:nvSpPr>
        <p:spPr>
          <a:xfrm>
            <a:off x="7526337" y="4241427"/>
            <a:ext cx="572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B</a:t>
            </a:r>
            <a:r>
              <a:rPr lang="en-US" baseline="-25000" err="1"/>
              <a:t>eff</a:t>
            </a:r>
            <a:endParaRPr lang="en-US" baseline="-250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684A58-8EE2-E0CB-FE4F-E123CEA6FB19}"/>
              </a:ext>
            </a:extLst>
          </p:cNvPr>
          <p:cNvSpPr txBox="1"/>
          <p:nvPr/>
        </p:nvSpPr>
        <p:spPr>
          <a:xfrm>
            <a:off x="4682580" y="4222877"/>
            <a:ext cx="572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B</a:t>
            </a:r>
            <a:r>
              <a:rPr lang="en-US" baseline="-25000" err="1"/>
              <a:t>eff</a:t>
            </a:r>
            <a:endParaRPr lang="en-US" baseline="-250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33E001-B280-51D1-955D-1D573891B146}"/>
              </a:ext>
            </a:extLst>
          </p:cNvPr>
          <p:cNvCxnSpPr>
            <a:cxnSpLocks/>
          </p:cNvCxnSpPr>
          <p:nvPr/>
        </p:nvCxnSpPr>
        <p:spPr>
          <a:xfrm>
            <a:off x="4329287" y="3857562"/>
            <a:ext cx="70345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887269-297B-E035-6CBA-6E1BEF88F0CA}"/>
              </a:ext>
            </a:extLst>
          </p:cNvPr>
          <p:cNvCxnSpPr>
            <a:cxnSpLocks/>
          </p:cNvCxnSpPr>
          <p:nvPr/>
        </p:nvCxnSpPr>
        <p:spPr>
          <a:xfrm>
            <a:off x="7201944" y="3645074"/>
            <a:ext cx="70345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B2435E-65A5-1417-1957-1DB8709E0FF0}"/>
              </a:ext>
            </a:extLst>
          </p:cNvPr>
          <p:cNvCxnSpPr>
            <a:cxnSpLocks/>
          </p:cNvCxnSpPr>
          <p:nvPr/>
        </p:nvCxnSpPr>
        <p:spPr>
          <a:xfrm>
            <a:off x="6875246" y="3377477"/>
            <a:ext cx="70345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9054F5-2DB8-D240-282A-178D938CD13E}"/>
              </a:ext>
            </a:extLst>
          </p:cNvPr>
          <p:cNvCxnSpPr>
            <a:cxnSpLocks/>
          </p:cNvCxnSpPr>
          <p:nvPr/>
        </p:nvCxnSpPr>
        <p:spPr>
          <a:xfrm>
            <a:off x="4043548" y="3377345"/>
            <a:ext cx="70345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47842B-1BB0-D92F-0BAF-751B7E404785}"/>
              </a:ext>
            </a:extLst>
          </p:cNvPr>
          <p:cNvCxnSpPr>
            <a:cxnSpLocks/>
          </p:cNvCxnSpPr>
          <p:nvPr/>
        </p:nvCxnSpPr>
        <p:spPr>
          <a:xfrm>
            <a:off x="4105762" y="4240948"/>
            <a:ext cx="9553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FC4284E-EA4C-E6AD-6477-A137C908DA22}"/>
              </a:ext>
            </a:extLst>
          </p:cNvPr>
          <p:cNvCxnSpPr>
            <a:cxnSpLocks/>
          </p:cNvCxnSpPr>
          <p:nvPr/>
        </p:nvCxnSpPr>
        <p:spPr>
          <a:xfrm>
            <a:off x="6944667" y="4240948"/>
            <a:ext cx="9553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71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lank" id="{1C4B3F32-6AB4-F94D-8C44-34316A36289D}" vid="{B99FFEC5-697A-0C4B-A929-5A3A902F3A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2203</Words>
  <Application>Microsoft Office PowerPoint</Application>
  <PresentationFormat>Bildschirmpräsentation (16:9)</PresentationFormat>
  <Paragraphs>460</Paragraphs>
  <Slides>62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9" baseType="lpstr">
      <vt:lpstr>Arial</vt:lpstr>
      <vt:lpstr>Arial,Sans-Serif</vt:lpstr>
      <vt:lpstr>Cambria Math</vt:lpstr>
      <vt:lpstr>Franklin Gothic Demi Cond</vt:lpstr>
      <vt:lpstr>Times New Roman</vt:lpstr>
      <vt:lpstr>Wingdings</vt:lpstr>
      <vt:lpstr>Thème Office</vt:lpstr>
      <vt:lpstr>NMR</vt:lpstr>
      <vt:lpstr>Plan for today’s exercise session</vt:lpstr>
      <vt:lpstr>Web page NMR try for yourself</vt:lpstr>
      <vt:lpstr>Sumary I: What does  NMR measure?</vt:lpstr>
      <vt:lpstr>Protons have 2 spin states in B0</vt:lpstr>
      <vt:lpstr>Making Spins flip: Resonance</vt:lpstr>
      <vt:lpstr>Making Spins flip: Resonance</vt:lpstr>
      <vt:lpstr>Summary II: Why is not every peak the same?</vt:lpstr>
      <vt:lpstr>De-shielding occurs due to electronegative atoms</vt:lpstr>
      <vt:lpstr>Different chemical environment</vt:lpstr>
      <vt:lpstr>Shielding effects: Non uniform magnetic fields</vt:lpstr>
      <vt:lpstr>Do Slide on rings </vt:lpstr>
      <vt:lpstr>1H NMR of molecules</vt:lpstr>
      <vt:lpstr>Summary III: What are Spin-Spin interactions: </vt:lpstr>
      <vt:lpstr>What are Spin-Spin interactions: Multiplicity</vt:lpstr>
      <vt:lpstr>PowerPoint-Präsentation</vt:lpstr>
      <vt:lpstr>So why do we use NMR</vt:lpstr>
      <vt:lpstr>Summary V: What are our tools in analytic chemistry?</vt:lpstr>
      <vt:lpstr>Solutions Exercise 4</vt:lpstr>
      <vt:lpstr>4.0</vt:lpstr>
      <vt:lpstr>4.1</vt:lpstr>
      <vt:lpstr>4.2a) different chemical environment </vt:lpstr>
      <vt:lpstr>4.2b) Electrons: Shielding effects</vt:lpstr>
      <vt:lpstr>4.2c) [18]-Annulene: anisotropy</vt:lpstr>
      <vt:lpstr>4.3 Multiplicity</vt:lpstr>
      <vt:lpstr>4.4 1H NMR of molecules I)</vt:lpstr>
      <vt:lpstr>4.4 1H NMR of molecules I)</vt:lpstr>
      <vt:lpstr>4.4 1H NMR of molecules I)</vt:lpstr>
      <vt:lpstr>4.4 1H NMR of molecules I)</vt:lpstr>
      <vt:lpstr>4.4 1H NMR of molecules II)</vt:lpstr>
      <vt:lpstr>4.4 1H NMR of molecules II)</vt:lpstr>
      <vt:lpstr>4.4 1H NMR of molecules III)</vt:lpstr>
      <vt:lpstr>4.4 1H NMR of molecules III)</vt:lpstr>
      <vt:lpstr>4.5 1H NMR structures I) C3Br2H6</vt:lpstr>
      <vt:lpstr>4.5 1H NMR structures I) C3Br2H6</vt:lpstr>
      <vt:lpstr>4.5 1H NMR structures II) C8H8O2</vt:lpstr>
      <vt:lpstr>4.5 1H NMR structures II) C8H8O2</vt:lpstr>
      <vt:lpstr>4.5 1H NMR structures III) C4O2H8</vt:lpstr>
      <vt:lpstr>4.5 1H NMR structures III) C4O2H8</vt:lpstr>
      <vt:lpstr>4.6 1H NMR structures</vt:lpstr>
      <vt:lpstr>4.6 1H NMR structures</vt:lpstr>
      <vt:lpstr>4.6 1H NMR structures</vt:lpstr>
      <vt:lpstr>4.6 1H NMR structures</vt:lpstr>
      <vt:lpstr>4.6 1H NMR structures</vt:lpstr>
      <vt:lpstr>4.6 1H NMR structures</vt:lpstr>
      <vt:lpstr>4.6 1H NMR structures</vt:lpstr>
      <vt:lpstr>4.6 1H NMR structures</vt:lpstr>
      <vt:lpstr>4.6 1H NMR structures</vt:lpstr>
      <vt:lpstr>4.7 Puzzle a) Determine Formula</vt:lpstr>
      <vt:lpstr>4.7 Puzzle a) IHD = 0</vt:lpstr>
      <vt:lpstr>4.7 Puzzle a) alcohol </vt:lpstr>
      <vt:lpstr>4.7 Puzzle a) H&amp;C - NMR </vt:lpstr>
      <vt:lpstr>4.7 Puzzle a) Put together</vt:lpstr>
      <vt:lpstr>4.7 Puzzle b) Determine Formula &amp; HDI</vt:lpstr>
      <vt:lpstr>4.7 Puzzle a) carbonyl </vt:lpstr>
      <vt:lpstr>4.7 Puzzle a) H&amp;C - NMR </vt:lpstr>
      <vt:lpstr>4.7 Puzzle b) Put together</vt:lpstr>
      <vt:lpstr>4.7 Puzzle c) Determine Formula &amp; HDI</vt:lpstr>
      <vt:lpstr>4.7 Puzzle a) IR </vt:lpstr>
      <vt:lpstr>4.7 Puzzle a) H&amp;C - NMR </vt:lpstr>
      <vt:lpstr>4.7 Puzzle c) Put together</vt:lpstr>
      <vt:lpstr>Nice Weekend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Manuel Goldbach</dc:creator>
  <cp:lastModifiedBy>leo largiader</cp:lastModifiedBy>
  <cp:revision>3</cp:revision>
  <dcterms:created xsi:type="dcterms:W3CDTF">2024-03-06T09:30:06Z</dcterms:created>
  <dcterms:modified xsi:type="dcterms:W3CDTF">2025-03-21T13:31:12Z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